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6" r:id="rId8"/>
    <p:sldId id="262" r:id="rId9"/>
    <p:sldId id="265" r:id="rId10"/>
    <p:sldId id="263" r:id="rId11"/>
    <p:sldId id="267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22407907-0A14-4E9C-8335-00FC3B587D9F}">
          <p14:sldIdLst>
            <p14:sldId id="258"/>
            <p14:sldId id="256"/>
          </p14:sldIdLst>
        </p14:section>
        <p14:section name="React JS" id="{65E55753-20EE-4E46-8367-BC99B864D756}">
          <p14:sldIdLst>
            <p14:sldId id="257"/>
            <p14:sldId id="259"/>
            <p14:sldId id="260"/>
            <p14:sldId id="261"/>
            <p14:sldId id="266"/>
            <p14:sldId id="262"/>
            <p14:sldId id="265"/>
            <p14:sldId id="263"/>
            <p14:sldId id="267"/>
            <p14:sldId id="264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>
        <p:scale>
          <a:sx n="66" d="100"/>
          <a:sy n="66" d="100"/>
        </p:scale>
        <p:origin x="1253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11.7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5.0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89 337 15233,'-26'-17'488,"3"5"8,2-5-55,2 1-1,28-1-4,22 7-236,39-13-836,71-8-2781,-14-12 1,19-23 0,-19-19-1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5.7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1294 4408,'-49'-5'2036,"33"3"-613,31 1-42,14 1-344,47-7 0,-51 4-711,667-118 2727,-2-49-2597,-629 154-336,491-127 286,2201-523 925,-2463 602-1139,-238 53-144,178-46 250,-169 35 822,-70 20-1331,-1 0 0,0 1 0,0 0 0,0 1 0,-17 1-1,-49 11-6316,41-5 1952,11-3 1431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0.3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444 281 224,'19'-8'343,"-1"-1"0,0-1 0,-1 0 0,0-1-1,-1-1 1,29-27 0,-39 32 160,-1 1-1,1-1 1,-1 0-1,0 0 1,-1-1 0,0 1-1,0-1 1,-1 0-1,0 0 1,0 0-1,0 0 1,1-12 0,-5 17-357,1 1 1,-1 0-1,0 0 1,1 0 0,-1 1-1,0-1 1,0 0 0,0 0-1,-1 0 1,1 1 0,0-1-1,-1 1 1,1-1 0,-1 1-1,1-1 1,-1 1 0,1 0-1,-1 0 1,0 0-1,0 0 1,0 0 0,0 0-1,0 0 1,-3 0 0,-7-4 396,0 2 1,-22-5 0,-18 0 184,0 2 1,0 3-1,0 2 1,0 2-1,-85 12 1,129-12-720,1 1 0,-1-1-1,1 1 1,0 0 0,0 1 0,0 0 0,0 0 0,0 1 0,0-1 0,1 1 0,0 1-1,0-1 1,0 1 0,0 0 0,1 1 0,0-1 0,0 1 0,0 0 0,1 0 0,0 1 0,0-1-1,0 1 1,1 0 0,0 0 0,0 0 0,1 0 0,0 1 0,1-1 0,-1 1 0,1-1 0,0 13-1,0-2-52,1 0 0,1 0 1,0 0-1,1-1 0,1 1 0,1-1 0,1 1 0,0-1 0,1 0 0,1-1 0,0 0 0,1 0 0,1 0 0,1-1 0,0 0 0,1-1 0,12 13 0,26 20-203,3-2 1,89 62-1,12 9-226,-125-93 328,-1 3 0,-1 0 1,26 33-1,-44-48 105,0 1 0,0-1 0,-1 1 0,-1 0 0,0 1 0,-1 0 0,0 0 0,0 0 0,-2 0 0,0 1 0,0-1 0,-1 1 1,-1 0-1,0 0 0,-1 0 0,-1-1 0,0 1 0,-1 0 0,0 0 0,-1-1 0,0 0 0,-9 21 0,-2-4 19,-2 0 0,-1-1 0,-1-1 0,-1 0-1,-42 45 1,1-12 109,-72 57-1,126-114-86,-10 11-131,0-1 0,-2-1 0,1-1 0,-2 0 0,0-1 0,-37 16 0,54-27 68,0 1 0,0 0 0,0-1 0,0 1 1,0-1-1,0 0 0,0 0 0,0 0 0,0 0 1,0 0-1,0 0 0,0 0 0,0-1 0,0 1 1,0-1-1,0 1 0,0-1 0,1 0 0,-1 0 0,0 0 1,-1-1-1,0 0-32,1 0 0,0-1 1,0 1-1,0-1 0,0 1 0,0-1 1,1 0-1,-1 0 0,1 1 0,-1-1 1,1 0-1,-1-4 0,-1-8-290,0 0 0,1-1 0,1 1 0,0-22 0,2 11-96,2 1 0,0-1 0,2 0 0,0 1 0,2 0 0,1 0 0,1 1 0,1 0 0,1 0 0,1 1 0,1 1 0,1 0 0,25-29 0,29-20-1276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1.0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598 380 2148,'1'-7'369,"-1"0"0,0 0-1,-1 0 1,0-1 0,0 1 0,0 0-1,-1 0 1,0 0 0,0 1 0,-1-1 0,-6-11-1,-1 0 475,0 0 0,-2 1 0,0 1 0,-23-25 0,30 36-727,0 1-1,0-1 0,-1 1 0,0 0 0,1 0 1,-1 1-1,-1 0 0,1 0 0,-1 0 0,1 1 1,-1 0-1,0 0 0,1 1 0,-1 0 0,0 0 0,0 0 1,-11 1-1,4 2-42,1 1 0,0 0-1,0 0 1,0 2 0,0-1 0,0 2 0,1 0 0,0 0-1,0 1 1,1 0 0,0 1 0,-19 18 0,12-10-8,2 1 0,0 0 1,1 1-1,1 1 0,0 1 1,-17 34-1,18-27-38,1 1-1,2 0 1,1 1-1,2-1 1,0 2-1,2-1 1,1 1 0,2-1-1,0 1 1,2 0-1,2 0 1,9 55-1,-9-75-58,0 1 0,1-1 0,1 1 0,0-1 0,0 0 0,1 0-1,0-1 1,1 0 0,0 0 0,1 0 0,0 0 0,0-1 0,0 0-1,1-1 1,0 0 0,1 0 0,0 0 0,0-1 0,0-1 0,1 0-1,-1 0 1,1-1 0,1 0 0,11 3 0,0-1-198,1-1 1,0-1-1,0-1 0,0-2 1,0 0-1,0-1 1,0-1-1,0-1 0,0-2 1,0 0-1,-1-1 1,1-1-1,-1-1 0,-1-2 1,1 0-1,-1-1 0,-1 0 1,0-2-1,-1-1 1,0 0-1,0-1 0,24-26 1,-34 29-9,1-1 1,-2 1-1,0-2 0,0 1 1,-1-1-1,-1 0 1,0-1-1,-1 1 0,0-1 1,-1 0-1,-1-1 1,0 1-1,-1 0 0,-1-1 1,0 0-1,-1 1 1,0-1-1,-1 1 0,-1-1 1,0 1-1,-7-23 1,-7-4-37,-36-64 0,17 38 1840,34 65-1407,-1-1-1,1 0 0,0 0 0,0 0 1,0 0-1,0 0 0,1 0 0,-1 0 0,1-1 1,0 1-1,0 0 0,0-6 0,0 8-53,1-1-1,-1 1 1,1-1-1,0 1 1,-1 0-1,1-1 1,0 1-1,0 0 1,0-1-1,0 1 1,0 0-1,0 0 1,0 0-1,0 0 1,0 0-1,0 0 1,1 0-1,-1 0 1,2 0-1,4-2 157,1 1 1,0 0-1,-1 0 0,1 1 0,0 0 0,0 1 0,0-1 0,13 3 1,16 1 52,-1 2 0,0 1 0,0 2 0,-1 2 0,0 1 0,0 2 0,-1 1 0,-1 1 0,57 37 0,-79-44-294,1 0 1,-1 0-1,-1 2 1,1-1-1,-2 1 1,1 0-1,-2 1 1,1 0-1,10 20 1,-14-21-10,-1-1 1,-1 1 0,1 0-1,-2 0 1,1 0 0,-1 0-1,-1 1 1,0-1 0,0 1-1,-1-1 1,-1 1 0,0-1-1,-2 13 1,0-6-4,0-1 0,-1 1 1,-1-1-1,0-1 0,-16 31 0,15-39-9,1-9 5,1-19 37,-5-152 322,15-181 1,-5 332-532,0 1-1,1 0 1,1-1 0,1 1 0,8-24-1,-10 40-59,0 0-1,0 0 1,1 0-1,0 0 1,0 0-1,0 0 0,0 1 1,0-1-1,1 1 1,0 0-1,0 0 1,0 0-1,1 1 1,-1 0-1,1-1 1,0 2-1,-1-1 1,1 0-1,1 1 0,-1 0 1,0 0-1,0 1 1,1-1-1,9 0 1,18 0-2056,-4 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1.4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55 4172,'1'-2'163,"-1"1"0,1 0 0,0 0 0,0 0-1,-1 0 1,1 0 0,0 0 0,0 0 0,0 0-1,0 0 1,0 0 0,0 1 0,0-1 0,0 0-1,0 1 1,1-1 0,-1 1 0,0-1 0,0 1 0,1-1-1,-1 1 1,0 0 0,1 0 0,-1 0 0,2 0-1,-1 1 41,0 1-1,0 0 0,0 0 1,0 1-1,0-1 1,-1 0-1,1 0 0,-1 1 1,0-1-1,2 6 0,3 4-37,12 22 802,71 124 1355,-77-140-2271,1-1 0,0 0 0,1-1 0,1-1 0,0 0 0,24 18 0,-31-28-21,0 0-1,1-1 1,-1 0-1,1 0 1,0-1-1,0 0 1,0-1-1,0 0 1,1 0 0,-1-1-1,1 0 1,-1-1-1,1 0 1,-1 0-1,1-1 1,-1 0-1,13-3 1,-14 2 2,0-1-1,1 1 1,-2-1 0,1-1 0,0 1 0,-1-1-1,1-1 1,-1 1 0,0-1 0,-1-1-1,1 1 1,-1-1 0,0 0 0,-1 0 0,1-1-1,-1 0 1,0 0 0,-1 0 0,7-14-1,-6 3 112,0 0-1,-1 0 0,-1-1 0,-1 1 1,-1-1-1,0 0 0,-4-35 0,2 28-1005,0-1 0,7-50-1,42 73-7347,-42 5 7333,33 12-1650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1.9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343 368 10477,'-2'-9'146,"1"-3"81,-1-1-1,0 1 1,-1 0-1,0 0 0,-1 0 1,-1 0-1,0 1 1,-9-17-1,13 27-189,0 0 0,-1-1 0,1 1 1,0 0-1,-1 0 0,1-1 0,-1 1 0,0 0 0,1 1 0,-1-1 0,0 0 0,0 0 1,1 1-1,-1-1 0,0 1 0,0 0 0,0-1 0,0 1 0,1 0 0,-1 0 1,0 0-1,0 0 0,0 0 0,0 1 0,0-1 0,0 1 0,1-1 0,-1 1 0,0-1 1,-3 3-1,-4 2 104,0 0 0,0 0 0,0 1 1,-10 9-1,1 0 17,1 1-1,1 1 1,1 1 0,0 0-1,1 1 1,1 1 0,1 0-1,1 0 1,-11 27 0,15-29-145,0-1 0,1 2-1,1-1 1,1 1 0,1-1 0,0 1 0,1 0 0,1 0 0,1 0 0,1 0 0,5 34-1,-3-42-46,0 0 0,0 0 0,1-1 0,1 0 0,0 1 0,10 15 0,-12-21-13,1-1-1,-1 1 1,1-1 0,0 0 0,0 0 0,1 0 0,-1 0-1,1-1 1,0 0 0,0 0 0,0 0 0,0-1 0,1 1 0,8 2-1,-1-3-157,0-1-1,1 1 0,-1-2 1,0 0-1,0-1 0,1 0 0,-1-1 1,0 0-1,0-1 0,0-1 0,-1 0 1,18-8-1,-1-1-262,-1-1 1,0-2-1,-1-1 0,27-21 0,-36 24 244,-1-1 0,0-1 1,-1 0-1,-1-1 0,0 0 0,15-27 0,-23 33 180,0-2-1,-1 1 1,-1 0 0,0-1-1,-1 0 1,0-1 0,-1 1-1,0 0 1,-1-1-1,-1 0 1,0-23 0,-5 4 280,0 2 0,-18-60 0,7 21 2901,22 74-2290,17 19-152,-8-6-365,286 299 688,-283-293-1020,-1 0 1,-1 1-1,-1 1 0,13 28 0,-27-49 18,0 1 0,0-1 0,0 1 0,-1-1 0,0 1 0,0 0 0,0 0 0,-1-1 0,0 1 0,0 0 0,0 0 0,0 0-1,-1 0 1,-1 7 0,1-10 3,0 1 0,0 0-1,0-1 1,-1 0 0,1 1-1,-1-1 1,1 0 0,-1 1-1,0-1 1,0 0 0,0 0-1,0-1 1,0 1 0,0 0-1,-1-1 1,1 1-1,0-1 1,-1 0 0,1 0-1,-1 0 1,0 0 0,1 0-1,-1 0 1,-5 0 0,7-1-3,0 0 1,0 1-1,0-1 1,0 0-1,-1 0 1,1 0 0,0 0-1,0 0 1,0-1-1,0 1 1,0 0-1,0 0 1,0-1-1,0 1 1,0-1-1,0 1 1,0-1-1,0 1 1,0-1 0,0 1-1,0-1 1,0 0-1,0 0 1,1 1-1,-1-1 1,0 0-1,0 0 1,1 0-1,-1 0 1,1 0-1,-1 0 1,1 0 0,-1 0-1,1 0 1,0 0-1,-1 0 1,1 0-1,0 0 1,0 0-1,0 0 1,0-2-1,0-4 49,0 0 0,0 0 0,1 0 0,0 1 0,3-13 0,5-7 174,1 0 0,2 0 1,21-35-1,-10 17 44,95-195 721,-65 128-1961,-49 103 724,6-11-960,-1-2-1,8-26 1,-15 41 629,-1-1-1,1 0 1,-1 0 0,-1 1-1,1-1 1,-1 0-1,-1 0 1,1 0 0,-1 0-1,0 0 1,-3-10 0,-12-22-3137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3.3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229 135 2580,'-25'8'653,"0"-1"0,-1-1 1,1-1-1,-49 3 0,20-7 5484,78 11-3637,1-6-2263,1-2-1,49 2 1,326-3 369,12-24-244,-285 13-229,279-17 253,-50 1-69,777-47 632,2 25-203,0 40-268,-8 56-201,-259 69-1222,-843-113 456,-74-2-1968,-431-33-4842,204 16 4547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5.98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1133 108 1344,'10'-19'257,"-8"15"-62,0 1 0,1-1 0,-2 0 1,1 0-1,0 0 0,-1-1 0,0 1 1,1 0-1,-1-5 0,0-35 9269,-2 64-9065,-52 356 499,8-88-542,-55 452 1040,69-481-922,-3 22-194,-39 248 195,20-132-212,12-74 105,-51 273 336,-85 328-559,45-207 127,82-445-298,-24 459 0,26-78 206,21-327-38,0-3-6,-22 477 277,51-677-384,-6 161-514,-3-205 746,0 84-450,5-105 155,-12 66-1,7-68 70,7-55-35,-15 171 356,31-174 273,667-18 147,-305 5-650,2298 53 303,-435 114-409,573 27-309,-2765-177 278,249 19-74,-292-21-30,-18-4-1287,-31-4-1324,8 4 487,-1-2 1,-57-17 0,-29-19-1242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8.7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50 58 1640,'-50'-20'13516,"73"14"-14619,-17 5 1842,34-8-464,1 1 1,0 2-1,73-1 0,130 15-204,-143-2-82,812 45 866,-371-19 149,-277-31-1146,-265-1 187,1 1 1,-1-1-1,0 0 0,1 0 0,-1 0 0,0 0 0,1 1 0,-1-1 1,0 0-1,0 0 0,1 0 0,-1 1 0,0-1 0,0 0 0,0 1 1,1-1-1,-1 0 0,0 0 0,0 1 0,0-1 0,0 0 0,1 1 1,-1-1-1,0 0 0,0 1 0,0-1 0,0 1 0,0-1 0,0 0 1,0 1-1,0-1 0,0 1 0,-2 21 356,-11 25-300,-14 21-15,3 0-1,-15 76 0,30-108-76,-78 224-94,8-31 26,-7 59 277,-24 90-349,50-156-79,-144 516 142,-38 126 214,129-323-73,32-131-26,-117 588-26,47-221 7,-19 376 908,126-756-830,-1 21 54,3 276 618,-26 122-375,63-747-419,5-51-32,-1-1-1,0 1 1,-2-1 0,0 1 0,-1-1-1,-7 20 1,6-22-194,0 0 1,1 0-1,-3 25 0,-1 1-367,8-40 632,0-1 1,0 0-1,0 1 0,-1-1 1,1 0-1,0 1 0,0-1 1,0 0-1,-1 1 0,1-1 1,0 0-1,0 0 1,-1 1-1,1-1 0,0 0 1,-1 0-1,1 0 0,0 1 1,-1-1-1,1 0 0,0 0 1,-1 0-1,1 0 1,0 0-1,-1 0 0,1 0 1,0 1-1,-1-1 0,1 0 1,0 0-1,-1 0 0,1-1 1,-1 1-1,1 0 1,0 0-1,-1 0 0,1 0 1,0 0-1,-1-1 0,-25-9-4859,17 6 3828,-5-2-195,0-1 0,0 0 0,1-1 0,0 0 1,-15-13-1,-33-46-2910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49.7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973 387 2468,'10'-13'292,"-2"-1"0,0-1 0,0 0 0,-2 0 0,1 0 0,-2-1-1,4-20 1,-7 30-173,-1 0-1,0 0 0,-1-1 0,1 1 0,-1 0 0,0-1 1,-1 1-1,0 0 0,0 0 0,0-1 0,-1 1 1,0 0-1,0 0 0,0 0 0,-1 1 0,0-1 0,0 1 1,0-1-1,-1 1 0,1 0 0,-8-7 0,-3 0 160,0 1 0,0 0 0,-1 1 0,0 0-1,-1 2 1,0-1 0,-1 2 0,1 1 0,-1 0 0,-1 1-1,1 0 1,-1 2 0,0 0 0,-27-1 0,24 4-70,1 0 0,-1 1 0,1 1 0,-1 2 1,1-1-1,0 2 0,0 1 0,0 1 0,1 0 1,0 1-1,0 2 0,-25 16 0,16-6-84,1 3-1,1 0 1,1 1-1,1 2 1,1 1-1,1 0 1,-29 50-1,18-19 10,2 1 0,3 2-1,-21 69 1,31-78-44,2 2 1,3 0-1,2 0 0,3 1 0,2 1 1,2-1-1,6 80 0,0-115-86,1 1 1,1-1-1,0 0 0,2 0 0,0 0 0,2-1 0,13 27 1,-13-33-32,0 0 0,1-1-1,0 1 1,1-2 0,1 0 0,-1 0 0,2-1 0,-1 0 0,1 0 0,24 12 0,-14-11-108,0-1 0,1-1 0,0 0 1,0-2-1,1-1 0,0-2 0,44 5 0,-16-7-566,0-2-1,85-10 0,-90 3-462,0-1 0,83-27 0,-106 27 559,1-2 1,-1-1-1,-1-1 0,0 0 0,-1-2 0,32-26 0,-32 20-661,33-41 0,-52 57 1161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17.2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2192 197 1368,'-16'-27'0,"-15"-4"-8,-16-10 8,-14-5 0,-14 11-4,-38 21 4,-54 12-8,-44 28 4,-57 24 4,-30 22 0,-8 17-268,55 16 0,49-10 0,56-10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0.1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66 149 11677,'17'-135'2116,"-11"121"-1606,0 25-103,3 32 76,0 30-123,-3 0-1,-6 132 0,-33 144-414,2-118-15,-21 221-1591,50-419 851,1-1-1,2 0 1,1 0-1,10 46 1,-11-72 506,1 1 0,0-1-1,0 0 1,0-1 0,1 1 0,0 0-1,7 9 1,-8-12 141,0-1 0,0 0 0,1 1-1,-1-1 1,1 0 0,-1 0 0,1-1-1,0 1 1,-1-1 0,1 1 0,0-1 0,0 0-1,0 0 1,0 0 0,0 0 0,5 0-1,1-1-354,1 0-1,0 0 0,-1-1 1,14-3-1,-23 4 508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0.3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 0 15569,'2'2'64,"1"9"28,-1 7-32,1 15 4,-6 7 0,-4 15-124,5 3-528,2-4-596,14-19-1632,14-10 0,12-23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0.4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43 240 13929,'-21'-35'32,"7"-4"12,7-2-276,7-11-684,40 21-304,26 12-1104,9 5 0,9 8-1,8 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1.4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513 1326 5448,'13'-7'79,"15"-7"169,-2-1-1,34-24 0,-55 35-158,1 0-1,-1 0 1,-1 0-1,1 0 1,-1-1 0,0 0-1,0 0 1,0 0-1,-1 0 1,1-1-1,-1 0 1,-1 1 0,1-1-1,-1 0 1,0 0-1,0 0 1,1-10-1,-3 13-5,0-1-1,0 1 1,0-1-1,-1 1 0,1 0 1,-1-1-1,0 1 1,0 0-1,0-1 0,0 1 1,-1 0-1,1 0 1,-1 0-1,0 0 0,0 0 1,0 0-1,-4-4 1,1 3 42,0 0 0,0 0 0,0 0 1,-1 1-1,1 0 0,-1 0 1,0 0-1,0 1 0,-6-2 1,-3 0 85,0 0 0,1 2 1,-1-1-1,0 2 0,0 0 0,0 1 1,-24 3-1,15 2-57,0 1-1,1 0 1,0 2 0,1 1 0,-1 1-1,2 0 1,-1 2 0,2 1 0,-1 0-1,2 1 1,0 1 0,-20 21 0,21-18-102,0 2 0,1 0 0,1 1 0,1 0 0,1 1 0,1 1 0,1 0 0,1 1 0,1 0 0,1 1 0,-6 28 0,12-39-61,0 1 1,1 0 0,1-1 0,1 1-1,0-1 1,1 1 0,0 0-1,1-1 1,1 1 0,0-1 0,10 24-1,-9-27-71,2 0 0,-1 0 0,2-1-1,-1 1 1,1-1 0,1-1 0,0 1-1,0-2 1,1 1 0,0-1 0,1 0 0,-1-1-1,2 0 1,13 8 0,-3-5-362,1-1 0,-1-1-1,1-1 1,1-1 0,-1-1 0,1-1 0,46 3 0,-41-6-283,-1-2 0,0-1 1,1 0-1,-1-3 1,0 0-1,38-13 0,-16-2-800,-35 13 2270,-1 0 0,0-1 1,14-11-1,-19 12-371,0-1 0,0 1 0,-1-1 0,1 0-1,-2-1 1,1 0 0,-2 0 0,1 0 0,-1-1 0,5-12 0,-3 0-520,0-1 0,-1 0 0,-2 0 0,3-39 0,-4-99-68,-2 34 413,-1 125-191,1-7 84,-1-1 0,2 0 0,-1 1 1,4-11-1,-5 19-54,0 0 1,1 0 0,-1 0-1,0-1 1,1 1 0,-1 0 0,0 0-1,1 0 1,-1 0 0,1 0-1,0 1 1,-1-1 0,1 0-1,0 0 1,0 0 0,-1 0 0,1 1-1,0-1 1,0 0 0,0 1-1,0-1 1,0 1 0,0-1 0,0 1-1,0-1 1,0 1 0,0 0-1,0-1 1,0 1 0,0 0-1,0 0 1,1 0 0,-1 0 0,0 0-1,0 0 1,0 0 0,0 0-1,0 1 1,0-1 0,0 0 0,0 1-1,0-1 1,0 0 0,0 1-1,0 0 1,2 0 0,7 6 215,1 1 1,-1-1 0,-1 2-1,1-1 1,-1 1 0,13 18-1,40 67 175,-42-57-432,-2 1 0,-1 0 0,-2 1 1,-2 1-1,-1 0 0,-2 1 1,-2 0-1,-2 1 0,1 45 0,-7-87 3,0 0 0,0 0 0,0 0-1,0 0 1,0 0 0,0-1 0,0 1 0,0 0-1,1 0 1,-1 0 0,0 0 0,0 0 0,0 0-1,0 0 1,0 0 0,0 0 0,0 0 0,0 0-1,0 0 1,0 0 0,0 0 0,1 0 0,-1 0-1,0 0 1,0 0 0,0 0 0,0 0 0,0 0-1,0 0 1,0 0 0,0 0 0,0 0 0,0 1-1,0-1 1,0 0 0,1 0 0,-1 0 0,0 0-1,0 0 1,0 0 0,0 0 0,0 0-1,0 0 1,0 0 0,0 0 0,0 0 0,0 0-1,0 0 1,0 1 0,0-1 0,0 0 0,0 0-1,0 0 1,0 0 0,0 0 0,0 0 0,0 0-1,0 0 1,0 0 0,0 1 0,7-14 2,12-29 30,-11 24-8,209-405 218,-212 415-247,-3 3-1,0 1-1,1-1 0,-1 1 0,1 0 0,0 0 0,0 0 0,0 0 1,1 1-1,-1-1 0,1 1 0,0 0 0,0 0 0,0 0 0,0 0 1,6-2-1,-9 5 3,0 0-1,0 0 1,0-1 0,0 1 0,0 0 0,0 1 0,0-1 0,0 0-1,0 0 1,0 0 0,0 0 0,0 1 0,0-1 0,0 0 0,0 1-1,0-1 1,-1 1 0,1-1 0,0 1 0,0 0 0,0-1 0,-1 1-1,1 0 1,1 0 0,10 24-60,-5 0 24,-2 0-1,0-1 1,-2 1-1,-1 1 1,-2 43-1,0-41-9,0 0-1,2 0 1,1-1-1,10 44 1,-12-67 36,1 1 1,-1 0-1,1-1 0,0 0 1,0 1-1,1-1 0,-1 0 1,1 0-1,0 0 0,0-1 1,0 1-1,1-1 0,-1 1 1,6 2-1,-7-5 2,0 1 0,1-1 1,-1 0-1,1-1 0,0 1 0,-1 0 1,1-1-1,-1 1 0,1-1 0,0 0 1,0 0-1,-1 0 0,1 0 0,0-1 0,-1 1 1,1-1-1,0 1 0,-1-1 0,1 0 1,-1 0-1,1 0 0,-1 0 0,0-1 1,1 1-1,-1-1 0,3-2 0,8-5-40,-2-2 1,1 1-1,-1-1 0,-1-1 0,0 0 0,13-21 1,44-89-187,-58 103 207,102-220 23,-11-4 1,68-257-1,-144 415 400,-3-2-1,15-156 1,-35 193 429,15 190-62,16 204-168,-35 178-452,-9-380-21,-51 235-1,58-352-100,4-17-12,0-1-1,-1 1 1,0 0-1,0-1 1,-1 0-1,0 1 0,0-1 1,-7 10-1,10-16-3,0-1 0,-1 1 0,1-1-1,0 1 1,-1-1 0,1 1 0,-1-1 0,1 1-1,-1-1 1,1 0 0,-1 1 0,1-1-1,-1 0 1,1 1 0,-1-1 0,0 0 0,1 0-1,-1 1 1,1-1 0,-1 0 0,0 0 0,1 0-1,-1 0 1,0 0 0,1 0 0,-1 0 0,1 0-1,-1 0 1,0 0 0,1 0 0,-1 0 0,-1-1-1,1 0 5,0 0 0,-1 0 0,1 0 0,0-1 0,0 1 0,0 0-1,0-1 1,0 1 0,0 0 0,0-1 0,0 1 0,0-4-1,-5-13 64,1 1-1,1-1 1,1 0-1,0 0 1,0-35-1,10-95 805,-6 136-796,0 1-1,1-1 0,0 0 0,0 0 1,2 1-1,-1 0 0,1 0 0,1 0 1,0 0-1,1 0 0,0 1 0,0 0 0,1 0 1,1 1-1,-1 0 0,1 0 0,1 1 1,0 0-1,0 0 0,17-10 0,19-7-308,2 1 0,0 3 0,99-30 0,59-16-1383,16-7-727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3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166 161 4104,'-166'0'9776,"935"-35"-8085,-576 23-1353,85-6 14,1371-72 1681,-1375 85-1564,58 9 344,-296-4-666,-26 0-95,0-1 0,0 2 0,-1-1 0,1 2 0,0-1 0,18 6 0,-75 1-1373,-21 19-4793,-14-4-1430,55-14 4996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3.5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769 277 3936,'0'-265'10790,"0"265"-10710,0-1 0,0 1 0,0 0 0,0-1 0,0 1 1,0-1-1,0 1 0,0-1 0,4-5 1281,-3 6-1281,-1 0 0,0-1 1,1 1-1,-1 0 0,1 0 0,-1 0 0,0-1 0,1 1 0,-1 0 0,1 0 0,0 0 0,20 4 552,-12-2-501,36 9-11,-1 2 0,-1 2 0,0 2 1,-1 2-1,-1 2 0,0 1 0,-2 2 1,53 43-1,-62-42-97,0 1-1,-2 2 1,-1 0 0,-1 2-1,-2 1 1,-1 1 0,-1 1 0,-2 1-1,-2 1 1,18 44 0,-29-61-2,-1 1 1,-1-1-1,-1 1 1,0 0-1,-2 0 1,2 28 0,-5-36-11,1-1 0,-1 0 1,-1 0-1,0 0 1,0-1-1,-1 1 1,0 0-1,-1-1 1,0 0-1,0 0 1,-1 0-1,0 0 1,-1-1-1,-7 9 1,0-3-37,-1 0 0,0-1 1,-1-1-1,0 0 1,-22 12-1,-95 46-533,120-63 485,8-6 59,-52 28-961,-1-3-1,-2-2 1,0-3 0,-94 21-1,43-24-1443,-1-4 1,-224-3-1,61-32-867,245 18 2943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4.3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 47 4608,'10'-23'1708,"-1"-1"1506,-11 45-1024,-24 88-183,-53 139 0,26-93-1812,28-76-148,-68 246-790,88-302 311,1 0 0,1 1 0,2 0 0,0-1 1,3 30-1,-2-49 210,1 0 0,-1 0 1,1 0-1,0 0 0,0-1 0,0 1 0,1 0 1,0 0-1,-1-1 0,1 1 0,0-1 1,0 1-1,1-1 0,-1 0 0,6 5 0,-5-6 25,-1 0-1,1-1 0,0 1 0,0-1 0,0 1 0,0-1 0,0 0 1,0-1-1,0 1 0,1 0 0,-1-1 0,0 0 0,0 0 1,0 0-1,1 0 0,-1 0 0,0 0 0,0-1 0,4-1 0,39-15-2366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4.5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221 31 2728,'7'-14'1324,"-7"3"-28,5 5 13,-12 8 7,-17 25 12,-4 31 16,-7 27 4,0 14 4,9 18 12,9 1-1192,10-5-304,3-11-328,8-18-396,1-20-408,4-25-1168,-13-12 0,-15-21-1,-26-8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4.7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31 256 4464,'-12'-10'1385,"7"-5"75,-4 1 92,4-3 16,8 3 0,25 6 0,28-3-140,40-1-240,38 0-651,31-9-1530,-1-6-675,-13 4-1140,-32 1 0,-34-5 0,-29 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5.0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0 125 2576,'17'-2'992,"18"-2"0,31-7 137,32-5-9,25-1 24,32-3 32,11 1-200,-1 13-480,-29-11-416,-37 9-2216,-50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9.2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1 545 356,'6'7'12664,"794"-31"-10914,-26-49-1799,412-28 54,-642 77 182,482-29 150,-127-33 282,-81 8 45,-759 73-599,29-2 141,108-21 0,-193 28-183,-1-1 0,0 1 1,1-1-1,-1 0 0,0 1 0,0-1 0,0 0 0,0 0 0,0 0 0,0-1 0,3-1 0,-5 2-21,0 1 0,1 0 0,-1-1-1,0 1 1,0-1 0,0 1 0,0 0-1,1-1 1,-1 1 0,0-1 0,0 1-1,0 0 1,0-1 0,0 1 0,0-1-1,0 1 1,0-1 0,0 1 0,0-1-1,0 1 1,0 0 0,0-1 0,-1 1-1,1-1 1,0 1 0,0 0 0,0-1-1,-1 1 1,1-1 0,0 1 0,0 0-1,-1-1 1,1 1 0,0 0 0,-1-1-1,-3-2-129,0 0 0,-1 1-1,1-1 1,-1 1 0,1 0 0,-1 0-1,0 0 1,0 1 0,-8-2-1,-22-3-1570,-66-1 0,57 6 647,-97-5-1852,-24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5.2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283 15 4316,'-7'-15'6025,"-3"27"-4597,-9 13 28,-13 23 4,-4 18 12,-11 18-967,-2 15-281,9 3-300,10-1-377,18-6-495,14-21-440,22-16-1416,25-21 0,7-23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5.9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33 565 3876,'0'13'3319,"-28"73"1413,26-77-4199,1 0 1,0 1-1,1-1 1,-1 1-1,3 16 0,-2-25-504,0-1-1,0 0 0,0 0 0,1 1 0,-1-1 1,0 0-1,0 0 0,0 1 0,0-1 0,0 0 1,0 0-1,0 0 0,0 1 0,1-1 1,-1 0-1,0 0 0,0 0 0,0 0 0,0 1 1,1-1-1,-1 0 0,0 0 0,0 0 0,0 0 1,1 0-1,-1 0 0,0 0 0,0 1 0,0-1 1,1 0-1,-1 0 0,0 0 0,0 0 0,1 0 1,-1 0-1,0 0 0,0 0 0,1 0 1,-1 0-1,0 0 0,0 0 0,0 0 0,1-1 1,-1 1-1,0 0 0,15-10 582,9-15-9,11-22 404,-1-1 1,38-75 0,43-114 596,-77 156-1270,-12 21-185,-13 29-153,20-38 1,-32 69-7,-1-1 1,0 0 0,0 1-1,1-1 1,-1 1-1,0-1 1,1 0 0,-1 1-1,1-1 1,-1 1-1,1-1 1,-1 1 0,1 0-1,-1-1 1,1 1-1,-1-1 1,1 1 0,-1 0-1,1-1 1,0 1 0,-1 0-1,1 0 1,0 0-1,-1-1 1,1 1 0,0 0-1,-1 0 1,1 0-1,0 0 1,-1 0 0,2 0-1,-1 1-12,1 0 0,-1 0 0,0 0 0,1 0 0,-1 0-1,0 0 1,0 0 0,0 0 0,0 1 0,0-1 0,0 0 0,-1 1 0,2 1-1,18 50-396,-19-51 409,9 40-243,10 79 1,-1 3 7,-18-121 265,-1-1 1,0 1 0,1-1 0,0 1 0,0-1 0,-1 1-1,2-1 1,-1 0 0,0 0 0,0 1 0,1-1 0,-1 0-1,1 0 1,-1 0 0,1 0 0,2 2 0,-2-4 5,1 1 0,-1-1 0,0 1 0,0-1 0,1 1-1,-1-1 1,0 0 0,0 0 0,1 0 0,-1-1 0,0 1 0,0 0 0,1-1 0,-1 0 0,0 1 0,0-1 0,0 0 0,3-2 0,23-10 110,-1 0 1,-1-3-1,0 0 0,-1-1 0,-1-2 1,22-21-1,-18 14-14,-2-2-1,-1-1 0,-1 0 1,27-47-1,-51 75-124,1 1 0,-1-1 0,0 1-1,0-1 1,0 1 0,1-1 0,-1 1-1,0-1 1,1 1 0,-1-1 0,0 1-1,1 0 1,-1-1 0,0 1 0,1-1-1,-1 1 1,1 0 0,-1-1 0,1 1-1,-1 0 1,1 0 0,-1-1-1,1 1 1,-1 0 0,1 0 0,-1 0-1,1 0 1,0 0 0,0 0 0,6 15-110,-2 43-33,-5-43 108,6 242-2091,-6-243 1448,2 0 0,0 0 0,0 0 0,1 0 0,9 22 0,-10-31 222,0-1 0,0 1-1,1-1 1,-1 0 0,1 0-1,0 0 1,0 0 0,7 6-1,-8-8 150,0-1 0,0 1 0,1-1 0,-1 0 0,0 0 0,1 0 0,-1 0-1,1 0 1,-1 0 0,1 0 0,-1-1 0,1 1 0,-1-1 0,1 0 0,0 0 0,-1 0 0,5-1 0,22-8-3029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6.3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350 114 8613,'7'-113'5986,"-8"132"-5658,-1 1 0,-1-1 0,-1 0 0,0 0 0,-1 0 0,-11 25 0,-56 107-92,60-126-127,-57 102 92,-22 42 193,73-131-177,2 1-1,-17 59 0,30-89-125,1 0 0,0 1-1,0-1 1,1 1 0,1 0-1,0 17 1,1-23-46,-1-1 0,1 1 0,0 0 1,1-1-1,-1 1 0,1-1 0,-1 1 0,1-1 1,0 0-1,0 0 0,0 1 0,1-2 0,-1 1 0,1 0 1,0 0-1,0-1 0,0 1 0,0-1 0,5 3 1,7 2 62,0-1 1,0 0-1,0-1 1,1-1 0,-1 0-1,1-1 1,0-1-1,0 0 1,17-1 0,54 1-278,0-4 1,-1-3 0,1-4 0,-2-4-1,124-35 1,-97 12-2891,-97 31 2278,-1-2 0,0 0 0,0 0-1,-1-2 1,14-10 0,-24 17 438,1-1 0,-1-1 0,1 1 0,-1-1 0,0 1 0,0-1 0,-1 0 0,1 0 0,-1 0 0,0 0 0,2-5 0,-3 4-171,0 0 1,0 0 0,-1 0-1,1 0 1,-1 0-1,-1-1 1,0-6-1,1 12 505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7.8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144 112 708,'-79'0'4047,"14"0"6071,229-7-8870,350-26-365,636-27 215,-353 55-444,-587 5-573,-411-3-9341,109 0 6068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8.7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949 73 2468,'19'-10'578,"-9"5"-74,-1-1 0,1 0 0,-1 0 0,0 0 0,0-1 0,12-19 2228,-21 26-2697,-14 4 964,-16 8-143,-367 245 2137,197-119-2276,116-85-473,-75 53 182,135-89-362,1 2 1,1 1 0,1 0 0,-23 31-1,41-48-58,0 0 0,1 0 0,-1 1 0,1-1 0,0 1 0,0 0-1,0 0 1,1 0 0,-1 0 0,1 0 0,0 0 0,0 0 0,0 0-1,1 0 1,0 1 0,0 6 0,1-7 10,0-1 1,0 1-1,1-1 1,-1 0-1,1 1 0,0-1 1,0 0-1,0 0 1,0 0-1,1-1 1,-1 1-1,1 0 0,0-1 1,0 0-1,-1 1 1,2-1-1,-1-1 1,0 1-1,6 2 0,40 19 206,2-3 0,1-2-1,56 12 1,-47-13-59,196 52 362,483 151 1097,-718-212-1609,-5-3-43,-1 0 0,1 2 0,-2 0 1,1 0-1,-1 2 0,28 20 0,-42-29 7,0 1 1,0 0 0,0 0-1,0 0 1,0 0 0,0 0-1,0 0 1,0 0 0,0 1-1,0-1 1,-1 0 0,1 0-1,0 1 1,-1-1 0,1 0 0,-1 1-1,0-1 1,1 0 0,-1 1-1,0-1 1,0 1 0,0-1-1,0 0 1,0 3 0,-1-2-62,0-1 1,0 1 0,0 0-1,0 0 1,0-1 0,0 1-1,0-1 1,-1 1 0,1-1-1,-1 1 1,1-1 0,-1 0-1,1 1 1,-5 1 0,-3 2-588,-1-1 1,0 0 0,0 0-1,0-1 1,-13 3-1,6-3-410,-1 0-1,1-1 1,-1-1-1,0 0 1,-28-4 0,-29-14-2164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9.5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72 216 1200,'35'-62'1120,"-20"37"191,0 0 0,-2-2 0,18-50 0,-35 153 2453,-16 50-2457,-45 156 1,6-30-1814,46-186-548,-6 121 1,19-179 660,0 1 0,0-1 1,1 0-1,0 0 0,3 12 1,-4-18 256,1-1 0,-1 1 0,1 0 0,-1-1 0,1 1-1,0-1 1,0 1 0,0-1 0,0 1 0,0-1 0,0 0 0,0 1 0,0-1 0,1 0 0,-1 0 0,0 0 0,1 0 0,-1 0 0,1 0 0,-1 0 0,1 0 0,0-1 0,-1 1 0,1-1 0,0 1 0,-1-1 0,1 1 0,0-1 0,0 0 0,-1 0-1,4 0 1,33-12-2168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9.7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0 289 1204,'83'-136'2438,"-67"107"-1257,-2-1 1,18-51-1,-24 68 561,-4 21-605,1 27 85,-1 31-148,-3 1-1,-13 108 1,-36 132-864,-10 119-3364,56-397 1649,2 0 0,5 40 0,0-52-844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59.9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142 326 7373,'-36'-33'1228,"4"0"148,-8-4 256,11 0-80,25 14-20,27 11 20,22 4-43,49-1-197,23-5-288,34 6-1596,20-5-656,-4-3-456,11-11-1637,-67 12 1,-29-9 0,-35 7-1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0.4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4528,'1'-2'169,"0"1"0,0-1 0,1 0 0,-1 1 0,0-1 0,0 1-1,1 0 1,-1-1 0,1 1 0,0 0 0,-1 0 0,1 0 0,0 0-1,-1 0 1,1 0 0,0 1 0,0-1 0,0 0 0,0 1 0,3-1-1,3-1 125,88-26 2061,131-18 0,102 5-13,-321 40-2375,152-10-2684,-308 14-2176,-67 0 1780,185-9 3263,3 0 3060,26 6-3100,0 1 0,-1-1 0,1 0-1,0 1 1,0-1 0,0 1 0,0 0 0,0-1-1,0 1 1,0 0 0,0 0 0,0-1 0,0 1 0,1 0-1,-1 0 1,0 0 0,0 0 0,0 1 0,-14 24 650,14-23-621,-45 95 1019,-59 192-1,78-207-1040,18-57-173,-56 193-615,58-189 84,1 1-1,2-1 1,1 1 0,1 0-1,3 37 1,-1-62 334,0 1 0,1-1 0,0-1 1,0 1-1,1 0 0,-1 0 0,1 0 0,1-1 1,-1 1-1,1-1 0,0 1 0,0-1 0,0 0 1,1 0-1,0-1 0,0 1 0,7 6 0,24 8-2030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1.0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1 540 4384,'2'18'6599,"8"110"-2876,-10-126-3706,0 4 50,0 0 0,1 0 1,0-1-1,0 1 1,0 0-1,4 7 0,-5-12-50,1 0 0,-1 0 0,1 0 0,0 0 0,-1 0 0,1 0 0,0 0 0,0-1 0,0 1 0,0 0 0,0-1 0,0 1 0,0-1 0,0 1 0,0-1 0,0 1 0,0-1 0,0 0 0,0 1 0,0-1-1,0 0 1,0 0 0,1 0 0,-1 0 0,0 0 0,0 0 0,0 0 0,0 0 0,0 0 0,0-1 0,0 1 0,0 0 0,1-1 0,-1 1 0,0-1 0,0 1 0,0-1 0,-1 1 0,3-3 0,8-3 67,0-2 1,0 0-1,-1 0 1,0-1-1,-1 0 1,0 0-1,0-1 1,11-17-1,1-5 191,31-61 0,-13 3 350,-3-2-1,37-146 1,-72 233-598,0 0 0,1 0 1,-1 1-1,1-1 0,0 0 0,0 1 0,4-6 0,-6 10-23,0 0-1,1-1 1,-1 1-1,0 0 1,0 0-1,0 0 1,1-1-1,-1 1 1,0 0-1,0 0 1,1 0-1,-1 0 1,0 0-1,1 0 0,-1-1 1,0 1-1,0 0 1,1 0-1,-1 0 1,0 0-1,0 0 1,1 0-1,-1 0 1,0 0-1,1 0 1,-1 0-1,0 1 0,0-1 1,1 0-1,-1 0 1,0 0-1,0 0 1,1 0-1,-1 0 1,0 0-1,0 1 1,1-1-1,-1 0 1,0 0-1,1 1 1,10 23 60,-3 12-92,-1 1 0,3 65 0,-8-65-60,2 0 0,14 59 0,-18-95 91,0 1-1,0-1 1,1 0-1,-1 1 1,1-1 0,-1 0-1,1 1 1,0-1-1,-1 0 1,1 0 0,0 1-1,0-1 1,0 0-1,0 0 1,0 0 0,0 0-1,0 0 1,0 0-1,0 0 1,0-1-1,0 1 1,1 0 0,-1-1-1,0 1 1,1-1-1,-1 1 1,0-1 0,1 1-1,-1-1 1,1 0-1,-1 0 1,0 0 0,1 0-1,-1 0 1,1 0-1,-1 0 1,1 0 0,-1-1-1,0 1 1,1 0-1,-1-1 1,0 1-1,3-2 1,4-2 27,0-1 1,0 1-1,0-2 1,0 1-1,10-10 1,21-23 90,-2-2 0,-2-1-1,-1-2 1,-3-2 0,34-60 0,-13 1 238,-50 105-266,0 8-49,0 16-16,-2-22-20,0 45-63,-2 1 1,-14 81 0,0-4-684,12-87 250,1-26 27,1 0 0,1 0-1,0 1 1,1-1-1,1 0 1,0 1 0,0-1-1,7 23 1,-8-34 291,0-1 0,1 0 0,-1 1 0,1-1 0,-1 0 0,1 0-1,0 1 1,-1-1 0,1 0 0,0 0 0,0 0 0,0 0 0,0 0 0,0 0 0,0 0 0,0 0-1,0-1 1,0 1 0,0 0 0,1 0 0,-1-1 0,0 1 0,0-1 0,1 0 0,-1 1 0,0-1 0,1 0-1,-1 1 1,0-1 0,1 0 0,-1 0 0,0 0 0,1 0 0,2-1 0,25-12-2894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32.7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238 187 884,'5'-28'211,"-4"23"-154,-1-1 1,1 1-1,0-1 1,1 1-1,0 0 1,0-1-1,0 1 1,0 0-1,1 0 1,-1 1-1,1-1 1,1 0-1,3-4 1,-6 8-28,9-10 482,0 1 0,-1-2 0,0 1 0,22-26 3609,-31 37-4049,10 23 1064,0 35-257,5 62 1586,1-4-1361,2 108-626,-15-122 414,-22 196 0,-3-207-648,8-36-27,-2 5 95,1 36 14,11-56-190,-2 0 1,-1 0 0,-3-1 0,-18 51 0,14-48-42,1 0 0,3 0 0,-7 57 0,-16 150 1046,-1 24-1654,24 32 254,-1 25 190,-17 276 341,18-324 164,-6 453-268,-4-44-96,0-4-26,9-136-238,11 1669 132,-15-1929 472,2-94-212,12-65-1110,30-132 1147,294-1-362,361 3 795,-196 39-576,-101-5-306,31-19 49,152 10 147,-34-9-155,-2-28 94,21 0 540,-97-3 40,4-1-53,160 13-54,648 2-104,-989 19 74,-71-3-338,-33-17 312,-176 0-377,-3 7-1455,2-5 1352,-1-1 0,1 0 0,-1 1-1,1-1 1,-1 0 0,0 1 0,0-1 0,0 0 0,0 0 0,0 0 0,0 0-1,0 0 1,0 0 0,0 0 0,0 0 0,0-1 0,-3 2 0,0 0-318,0 0 1,-1 0-1,1 0 1,-1 0-1,0-1 1,-5 1-1,-27 2-1998,-1-2 0,-68-3 0,-53-10-1229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1.3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313 36 3600,'5'-7'893,"0"0"-1,1 0 0,-1 1 0,11-2 1159,-17 26-1446,-1 1-1,-1-1 1,0 0 0,-2 0 0,0 0 0,-14 33 0,-60 105 876,61-124-1331,-20 37 88,-63 122 439,85-155-446,2-1 0,1 2 0,-12 56 0,22-83-143,1 1 0,1-1-1,0 0 1,0 1 0,1-1-1,1 1 1,2 20 0,-1-27-55,-1 0 1,1 0 0,-1 0 0,1 0 0,0 0 0,1 0-1,-1-1 1,1 1 0,-1-1 0,1 1 0,0-1-1,0 0 1,1 0 0,-1-1 0,1 1 0,-1-1 0,1 1-1,0-1 1,0 0 0,0-1 0,6 3 0,11 3-7,0-2 1,1 0 0,0-2-1,-1 0 1,1-2 0,24 0-1,131-15-912,-119 6-646,0-2 0,70-22 0,-114 27 662,-1 0 0,20-10 0,-31 14 698,1 0 0,-1 0 0,-1 0 0,1-1 1,0 1-1,0 0 0,0-1 0,-1 1 0,1-1 0,0 0 1,-1 1-1,0-1 0,1 0 0,-1 0 0,0 0 0,0 0 1,0 0-1,0 0 0,0 0 0,-1-1 0,1 1 0,0-3 1,-2 3-82,0-1 1,0 0-1,0 1 1,0-1 0,0 1-1,0-1 1,-1 1-1,1 0 1,-1-1 0,1 1-1,-1 0 1,-2-2-1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2.2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217 138 1224,'-17'0'712,"-10"0"1440,-53-6 1,73 5-1485,0 0 0,1 0 0,-1-1 0,1 0 0,-1 0 0,1-1 0,0 0 0,0 0 0,0-1 0,0 1 0,1-1 0,-1 0 0,-5-6 0,11 9-647,0 1 0,0 0 0,0 0-1,0 0 1,-1-1 0,1 1 0,0 0 0,0 0 0,0 0 0,0-1 0,0 1 0,0 0 0,0 0 0,0 0 0,0-1-1,0 1 1,0 0 0,0 0 0,0-1 0,0 1 0,0 0 0,1 0 0,-1 0 0,0-1 0,0 1 0,0 0 0,0 0 0,0 0-1,0 0 1,0-1 0,1 1 0,-1 0 0,0 0 0,0 0 0,0 0 0,0 0 0,1-1 0,-1 1 0,0 0 0,0 0-1,0 0 1,1 0 0,-1 0 0,0 0 0,0 0 0,0 0 0,1 0 0,-1 0 0,0 0 0,0 0 0,1 0 0,-1 0-1,0 0 1,0 0 0,0 0 0,1 0 0,-1 0 0,0 0 0,0 0 0,1 0 0,24-1-93,-16 1 188,183-7 144,2-3-107,73-3-11,1095-37 593,5 79 448,-1043 4-885,73 5 261,-312-39 337,-85 1-857,0 0 0,1 1 0,-1-1 0,1 0 0,-1 0 0,1 1 0,-1-1 0,0 0 1,1 1-1,-1-1 0,0 1 0,1-1 0,-1 0 0,0 1 0,1-1 0,-1 1 0,0-1 1,0 1-1,0-1 0,1 1 0,-1-1 0,0 1 0,0-1 0,0 1 0,0-1 0,0 1 1,0-1-1,0 1 0,0-1 0,0 1 0,0-1 0,0 1 0,0-1 0,-1 1 0,1-1 1,0 1-1,0-1 0,0 1 0,-1-1 0,1 0 0,-1 2 0,1-1-191,-1 1-1,0 0 0,0-1 1,0 1-1,0-1 0,0 1 1,0-1-1,0 1 1,-1-1-1,1 1 0,0-1 1,-1 0-1,1 0 1,-3 1-1,-15 5-1187,-1-1 0,0-1 0,0-1 0,0-1 0,-40 1 0,0 1-1123,-30 3-865,-2-5-1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3.7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26 345 3064,'-25'-14'5775,"25"14"-5712,4-3 307,1 0-1,0 0 0,-1 1 0,1 0 0,0 0 0,7-2 0,420-135 4637,234-11-5573,-611 140-1401,-88 3-2620,-15 2 1761,-87 4 1,92 4 2275,0 2 0,0 1 0,1 3 0,-57 18 0,86-23 619,0 2-1,0-1 0,1 2 0,-62 44 14255,74-16-14401,-5 487 67,5-465 69,-2 0 0,-3 0 0,-3 0 0,-21 83 0,20-111 87,-1-1 1,-1-1-1,-1 0 1,-1 0 0,-1-1-1,-2-1 1,-1-1-1,0 0 1,-2-1 0,-31 30-1,40-44 0,-15 15 455,-29 20-1,48-39-438,0-1-1,-1 0 0,1 0 1,-1-1-1,0 1 0,0-2 1,0 1-1,0-1 0,0 0 1,-15 2-1,19-4-94,-1 0-1,1 0 1,0-1-1,0 0 1,-1 1 0,1-1-1,0 0 1,0-1 0,0 1-1,0 0 1,0-1-1,1 0 1,-1 0 0,0 1-1,1-2 1,-1 1 0,1 0-1,0 0 1,-1-1-1,1 1 1,0-1 0,1 0-1,-1 0 1,0 0 0,1 0-1,0 0 1,-1 0-1,1 0 1,0-4 0,-4-8 81,2-1 0,0 1 1,0-1-1,1-25 0,1 21-132,2 0 0,0 0 0,1 0 0,1 0-1,1 0 1,0 1 0,2 0 0,0 0 0,1 0 0,15-26 0,-17 36-172,0 1 0,1-1 1,0 1-1,0 1 1,0-1-1,1 1 0,0 0 1,1 1-1,0 0 0,0 0 1,0 0-1,0 1 1,1 1-1,0-1 0,0 1 1,0 1-1,1 0 0,-1 0 1,1 1-1,-1 0 1,1 0-1,0 1 0,10 0 1,-1 1-781,-5 1-288,1-1 0,-1-1 1,0 0-1,0-1 0,21-6 0,60-11-4358,-40 2 2791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4.2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515 46 1996,'0'-2'105,"-1"0"-1,0 0 1,1 0-1,-1 0 1,0 1-1,0-1 1,0 0-1,0 1 0,0-1 1,-1 1-1,1-1 1,0 1-1,-1-1 1,1 1-1,-1 0 1,1 0-1,-1 0 1,0 0-1,1 0 1,-1 0-1,0 0 1,0 1-1,0-1 1,0 1-1,0-1 1,-3 0-1,-6-1 373,0-1-1,0 2 1,-17-1-1,3 1 228,-2-1 482,-36 4 1,56-1-920,0 0 0,1 0 0,-1 0 0,0 1 0,1 0 0,-1 0 0,1 1 0,0 0 0,0 0 0,-10 7-1,13-7-183,0 0-1,0 0 0,0 0 1,1 1-1,0 0 0,-1-1 1,1 1-1,0 0 0,1 0 0,-1 0 1,1 0-1,0 0 0,0 0 1,0 0-1,0 1 0,0 6 0,1 9 35,0 0-1,4 26 0,-3-37-91,2 13 4,0 0 0,2-1 0,1 0 0,0 0 0,2 0 0,16 32 0,-4-18-9,1-1 0,45 55 1,-32-46-8,54 87 0,-79-115-7,0 0 0,-2 1 0,0 0 0,-1 0 0,0 1-1,-2 0 1,0 0 0,0 0 0,1 35 0,-5-44 24,-1 0-1,0 0 1,0 0 0,0 0 0,-1 0-1,-1-1 1,1 1 0,-1-1-1,0 1 1,-1-1 0,0 0-1,0 0 1,0 0 0,-1-1 0,-10 11-1,7-9 54,-1-1 0,0 0 0,0 0 0,-1-1 0,0 0 0,0-1 0,0 0 0,0-1 0,-1 0 1,-16 4-1,11-5-79,1 0 1,0 0-1,-1-2 1,0 0-1,1-1 1,-1 0 0,0-1-1,1-1 1,-1 0-1,1-2 1,0 1-1,-1-2 1,2 0-1,-1-1 1,1 0 0,-21-13-1,28 13-363,0 0 0,1 0 0,0-1 0,0 0 0,0 0 0,1 0 0,0-1 0,0 1 0,1-1 0,0 0 1,1-1-1,-1 1 0,2-1 0,-1 1 0,1-1 0,0 0 0,1 0 0,0 0 0,1-10 0,2-40-2689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4.6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268 90 12869,'-17'2'55,"1"0"1,0 2-1,1 0 0,-1 0 1,0 2-1,1 0 0,0 0 0,1 2 1,0 0-1,-27 19 0,35-22-36,0 1 0,0-1 0,0 1-1,1 0 1,0 1 0,0-1 0,0 1 0,1 0 0,0 0-1,1 1 1,0-1 0,0 1 0,0-1 0,1 1 0,0 0 0,0 0-1,1 0 1,0 0 0,1 1 0,0-1 0,0 0 0,0 0-1,3 13 1,-1-14-3,0 1-1,0-1 0,0 0 1,1 0-1,0-1 1,0 1-1,1-1 0,0 1 1,0-1-1,1 0 1,-1-1-1,1 1 0,0-1 1,1 0-1,-1 0 0,1 0 1,0-1-1,0 0 1,1 0-1,-1-1 0,1 1 1,0-1-1,0-1 1,0 0-1,0 0 0,10 2 1,3 0-7,1-2 1,0 0-1,0-1 0,-1-1 1,1-1-1,0-1 1,0-1-1,22-6 0,-12 1 15,-1-1-1,0-2 0,-1 0 1,0-3-1,29-17 1,-46 24 28,0 0 0,-1-1 0,0-1 0,0 0 0,0 0 0,-2-1 0,1 0 0,-1-1 0,-1 0 0,0-1 0,0 1 0,-1-1 0,10-24 0,-16 30-16,1 1-1,-1-1 1,0 1-1,0-1 1,-1 1 0,1-1-1,-1 0 1,0 1-1,-1-1 1,0 0-1,0 1 1,0-1 0,0 1-1,-1-1 1,0 1-1,0 0 1,0 0 0,-1 0-1,0 0 1,0 0-1,0 0 1,-1 1-1,1-1 1,-1 1 0,0 0-1,0 0 1,-1 1-1,-4-4 1,-5-3 39,-1 0 0,0 2 1,0 0-1,-1 0 0,0 1 0,0 1 0,-34-7 1,18 6-16,1 3 1,-2 0 0,1 2 0,-65 4 0,76 0-181,0 1 0,0 1 1,0 1-1,1 0 0,-1 2 0,1 0 1,1 1-1,-28 16 0,43-21-84,-1 0-1,1 0 1,-1 0-1,1 1 1,0 0 0,0 0-1,1 0 1,-1 0-1,1 0 1,0 1-1,0-1 1,-3 8 0,5-9 24,0-1 0,0 1 0,1 0 0,-1-1 0,1 1 1,0-1-1,-1 1 0,1 0 0,0-1 0,1 1 0,-1 0 1,0-1-1,1 1 0,0-1 0,-1 1 0,1-1 0,0 1 0,0-1 1,1 0-1,-1 1 0,0-1 0,1 0 0,-1 0 0,1 0 1,4 4-1,-2-2-240,1 0 1,0 0-1,0-1 1,0 1-1,1-1 1,11 4 0,44 14-2518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7:05.2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0 680 1604,'2'0'134,"-1"1"0,0-1 0,1 0 0,-1 1 0,1-1 0,-1 1 0,0 0 1,0-1-1,1 1 0,-1 0 0,0 0 0,0 0 0,0 0 0,0 0 0,0 0 0,0 0 0,0 0 0,0 0 0,0 0 0,0 1 0,-1-1 0,1 0 0,0 1 0,-1-1 0,1 0 0,-1 1 0,0-1 0,1 3 1,7 49 1767,-7-40-1321,3 15 269,0 0-1,2-1 1,1 1 0,2-1 0,26 52 1380,-34-79-2207,2-9 589,1-14 36,26-133 2173,-20 59-1581,-5 32-600,3 1-1,24-93 0,-28 144-591,0 0 0,1 1-1,1 0 1,0 0 0,0 0 0,15-19-1,-20 29-50,1-1-1,0 1 0,0 0 1,0 0-1,0 0 0,1 0 1,-1 0-1,1 0 0,-1 1 1,1-1-1,-1 1 0,1 0 1,0-1-1,0 1 0,0 0 1,0 1-1,0-1 0,0 1 1,0-1-1,0 1 0,0 0 0,0 0 1,0 0-1,0 0 0,0 1 1,0-1-1,0 1 0,-1 0 1,1-1-1,0 2 0,0-1 1,0 0-1,-1 0 0,1 1 1,4 3-1,3 2-19,-1 1 0,-1 0 0,1 0 0,-1 1 0,0 0 0,-1 0 0,0 1 0,-1 0 0,6 12 0,7 18-50,16 45 0,-27-64 49,10 28-34,-7-16-13,2 0 1,29 53-1,-39-82 76,0 0 0,0 0 1,0-1-1,0 1 0,1-1 0,-1 1 1,1-1-1,0 0 0,0-1 0,0 1 1,0-1-1,0 1 0,1-1 0,-1-1 1,1 1-1,-1 0 0,1-1 0,0 0 1,-1 0-1,1-1 0,0 1 0,0-1 0,0 0 1,-1 0-1,1-1 0,0 1 0,0-1 1,7-3-1,5 0 22,-1-2-1,0 0 1,-1-1-1,0-1 1,0 0-1,26-19 1,-18 9 20,-1-1 1,-1-1-1,0-1 1,-2-1-1,0-1 1,-2-1-1,0 0 0,-2-1 1,0 0-1,19-52 1,-19 36-133,-1-1 0,-3 0-1,-2-1 1,-1 0 0,-2 0 0,0-73 0,-8 89-800,-1-8-2053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36.7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50 4320,'95'-20'-104,"-49"5"4999,156 13-376,12-3-3696,257-2-1517,630 14 7213,-1099 25-6564,-3 12 96,-1 0 1,-2 0 0,-15 62-1,-54 355 355,34-96-163,-62 575-44,74-187-270,27-585 109,0 2093-263,14-1655 159,-1-156 264,26 407-69,-27-572 209,-7-149-311,0 70-128,6 116-9,-4-37 145,-5-95 137,0 131 262,-3-168-100,-2-113-935,-1-1 0,-2 0-1,-14 50 1,11-50 767,-1 10 838,3-15-971,-12 39 1,18-72-36,-4 14-102,0 0 1,0 1-1,2-1 0,-4 31 158,-13-47-816,18 0 382,-1 1 1,1-1-1,0 1 1,-1-1-1,1 0 0,0 0 1,0 0-1,0 0 1,0 0-1,0 0 1,0-1-1,0 1 0,0-1 1,-6-7-1140,5 4 702,-1 0 0,1 0 0,0 0-1,1-1 1,-1 1 0,-2-12 0,-8-41-2968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2.1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294 120 1232,'-5'-8'0,"-11"8"0,-17-16-4,-17-1-240,-6-3 0,-12-1 0,2-16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3.7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635 321 164,'6'-17'164,"1"0"-1,1 1 1,0 0-1,15-22 1,-15 27 159,0-1-1,0 1 1,-2-1 0,1 0 0,-2-1-1,1 0 1,-2 0 0,0 0-1,0 0 1,-1-1 0,-1 1-1,1-16 1,-3 27-247,0 0 0,-1 1 0,1-1-1,-1 0 1,1 1 0,-1-1 0,0 1-1,1-1 1,-1 0 0,0 1 0,0 0 0,0-1-1,0 1 1,0-1 0,-1 1 0,1 0 0,0 0-1,-1 0 1,1 0 0,-1 0 0,1 0-1,-1 0 1,1 0 0,-1 1 0,1-1 0,-1 1-1,0-1 1,1 1 0,-1-1 0,0 1 0,0 0-1,1 0 1,-4 0 0,-8-1 255,-1 1 0,1 0 0,-17 2 0,30-2-330,-38 6 412,-1 1 0,1 1 0,0 3 0,1 1 1,0 1-1,-53 29 0,63-28-286,1 1 0,1 2 0,0 0 0,1 2 0,1 0 0,1 2 1,1 0-1,1 2 0,-20 27 0,30-35-135,1 1-1,1 0 1,0 0-1,1 1 1,0 0 0,2 1-1,0-1 1,1 1 0,1 0-1,0 0 1,2 0 0,0 0-1,1 0 1,0 1 0,2-1-1,0 0 1,5 19 0,-1-15-43,1-1 0,0 0 0,2 0 1,0-1-1,1 0 0,1-1 0,1 0 1,1 0-1,0-1 0,2-1 0,0-1 1,1 0-1,27 21 0,2-6-90,2-2 0,1-2 1,101 39-1,47 26-174,-182-84 297,0 0 1,0 2-1,-1 0 0,-1 0 1,0 1-1,0 0 0,10 14 0,-16-17 17,-1 0 0,0 0 0,0 1 0,0-1 0,-1 1 0,-1 0 0,1 0 0,-2 0 0,1 1 0,-1-1 0,0 1 0,0 19 0,-3-9 27,-1 0-1,0-1 0,-2 1 1,0 0-1,-1-1 0,-1 0 1,-1 0-1,-1-1 0,0 0 1,-1 0-1,-21 28 0,-6 4 162,-2-2-1,-67 65 0,104-112-183,-142 134 401,123-118-467,0-1 1,-2-1 0,0-1-1,-1 0 1,-33 13 0,50-25-25,1 0 1,0 0 0,-1 0-1,1-1 1,0 0-1,-1 0 1,0-1 0,1 0-1,-8 0 1,11 0-4,0-1 1,0 1 0,1-1 0,-1 1-1,0-1 1,0 0 0,0 0-1,0 0 1,1 0 0,-1 0-1,1 0 1,-1-1 0,1 1 0,-1-1-1,1 1 1,0-1 0,-1 1-1,1-1 1,0 0 0,0 1-1,0-1 1,0 0 0,1 0 0,-1 0-1,0 0 1,1 0 0,-1 0-1,1 0 1,0-2 0,-2-10-346,1 0 1,1 0-1,1 0 1,0-1 0,0 1-1,2 0 1,0 1-1,0-1 1,10-23-1,34-75-1737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4.3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127 496 6709,'-2'-61'558,"1"48"-8,5 50-188,73 488 956,-19-154-801,-19-14-144,4 28 954,-42-372-665,-5-15 94,-8-23-27,-54-132 285,-44-117-189,68 143-427,-40-222 0,68 259-480,4-1 1,4 1-1,8-122 0,1 177 70,2-1 0,1 1 0,2 0 0,2 0 0,1 1-1,3 0 1,0 1 0,26-45 0,-28 61 23,1 1 0,1 0 0,0 1-1,2 0 1,0 2 0,1 0 0,0 0 0,2 2 0,0 0 0,0 1 0,2 1 0,-1 1 0,2 1 0,40-15-1,-46 20-23,-1 2 0,1 0-1,0 1 1,0 1-1,1 0 1,-1 1-1,21 1 1,-27 1 1,-1 0 0,-1 1 0,1 0 1,0 0-1,0 1 0,-1 0 1,1 0-1,-1 1 0,0 0 1,0 1-1,-1-1 0,1 1 1,-1 1-1,11 10 0,-10-6-3,0 0 1,0 1-1,-1 0 0,-1 0 1,0 1-1,0 0 0,-1 0 0,0 0 1,-2 1-1,1 0 0,-1-1 1,-1 1-1,0 0 0,-1 0 0,-1 26 1,-2-3-24,-1-1 0,-2 1 1,-1-1-1,-19 57 0,4-30-285,-52 103 0,-43 48-2080,53-102-343,50-89 1859,9-16 446,0 0 0,0 1 0,1-1 0,0 1 0,0 0 0,1 0 0,0-1-1,-2 9 1,7 0-1987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5:46:24.8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1344 6297,'0'19'243,"-1"11"592,2 0 1,5 31 0,-5-77 2551,1-40-2357,-2-119 522,28-831 410,-26 991-1945,-2-5 2,2 0 0,1 1 0,0-1 0,1 1 0,1 0 0,13-30 0,-17 46-31,0 0-1,1 0 1,-1 0 0,1 0-1,0 0 1,0 1-1,0-1 1,0 1 0,0 0-1,1-1 1,-1 1-1,1 0 1,0 0 0,-1 0-1,1 1 1,0-1-1,0 1 1,0-1 0,0 1-1,0 0 1,0 0-1,0 1 1,1-1 0,-1 1-1,0-1 1,1 1-1,-1 0 1,0 0 0,0 0-1,1 1 1,-1-1-1,0 1 1,0 0-1,6 2 1,2 2-5,0 0 0,0 1 0,0 0 0,-1 1 0,1 0-1,-2 1 1,1 0 0,8 10 0,6 7-10,-2 1 0,0 1 1,-2 1-1,-1 1 0,18 36 0,-16-20 56,-2 1-1,26 95 1,-17-7-1356,17 229-1,-37-285 175,15 137-6360,-18-186 4949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7BE7-D0FD-918C-493C-A1A782E88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D3C74-2B99-EE61-3272-C41553D83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652B-8EF2-BC73-DFD4-8DE47F37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C877-3935-77FC-A1A9-E13C3263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9AC6-220C-2A4D-74C1-B4352F90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8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94D4-0BC4-88A5-B9F6-B26676DF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5211D-326F-7287-27E5-28FFDDAD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FA807-15B7-A3FA-D528-B9AC3118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24654-FC59-531F-E18D-B9AD3360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5493B-FAA0-A651-55B6-8A856CB6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62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9CE06-0429-74D7-BCA9-9DF611664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810EB-E18F-FD14-2F48-9BF53517F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19C0-8F26-92B9-CB2A-B0996508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681C-9235-7FBA-D6C2-95B177BE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4D49-4FF7-B488-495B-0C2DC326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99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6E8D-4CD9-D1CB-EC6C-5283F552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36B0-2F76-3084-933C-906612EB4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528F-9ED4-9C1E-2530-9FC792DF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4CAA0-CEB3-697D-9DB6-A7A4AF2C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A5CB-C1D3-3C0E-814B-98F1A1AF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577B-8902-1A1E-D516-2D319127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D021-60E5-8B7A-9149-AFA2ABCBA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6E85-9966-4808-BCFF-B0D01C5F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AB947-4B50-A45B-B42B-2FBDD06E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B5FB-FE84-14D3-7B53-9EC3681B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9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5679-730F-AAE3-960C-567FF6A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7638-22B9-1F2C-D932-1B8C6EA61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42B6A-B196-18E5-1545-DC02C5696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28327-9054-42BD-B924-94D41B74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86893-4D19-4A79-8FDB-9FAA9059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E2F4C-E1D2-BDDF-4C1F-FEEC8A3F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0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043A-1773-754E-7184-1F980F4D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A63DB-0A51-22EF-6FB8-3308E6C5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BBDC8-9A59-F251-BF0A-3B95F219A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27914-FB31-7CFC-4337-38963244A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F599E-0AD2-2B5E-05A1-3645F94B3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7576E-74B8-9212-68EA-4BDF98B0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857FF-BEE3-7C77-0EA9-DB0972A4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0CA27-734D-B07D-0E14-EE963408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90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A9A6-4B6E-6E2F-B84C-BCDE2BF8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36979-8923-6195-F45D-9D7E1F54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B9874-3FC7-98B5-4034-B0B5D8BE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499D0-5BAE-71AD-E76A-32D9FD24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77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30540-6891-5C90-FF65-89027513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52D96-A645-94F5-13FF-7B3E3799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741-1DC9-0589-E0AD-19BEF33D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18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73FE-2CD6-D028-1D13-5639D189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8AC0-D611-87B9-FC45-0DF21275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F9AB9-7F45-9AE4-5EFD-A25C1B489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72D91-0D51-E7A9-B0EE-355B569A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5F6A1-7126-2C73-51AC-5BB810E4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3B372-59B6-8681-93B4-7214063B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03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2F4E-3DFC-64BB-662E-568193BF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FB4D1-C32B-782E-F47E-C4EEAA953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CDBD-2FE9-8BF6-CEC7-F607A5886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5753D-5F2F-7AF5-AF6D-0DE84793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4E0B-A97D-A7AB-A76D-85E1CF23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0BEB5-C596-212B-EB0A-294B9BF0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EC15E-05CC-FDCC-41DC-C49B3351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FA733-50D4-CCDC-8E93-4549589C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52643-3033-7437-E1B7-EB73A5975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E0542-08C8-423E-BB90-7ECF61120ECA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CE7D7-9376-05A7-453E-2BAABF12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6B90-0656-DEFE-474F-7B3F5168F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4BC6-15AB-403C-B320-06C726340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01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atfrontend.com/blog/most-useful-and-impactful-react-ecosystem-libraries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1.png"/><Relationship Id="rId16" Type="http://schemas.openxmlformats.org/officeDocument/2006/relationships/customXml" Target="../ink/ink8.xml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6.png"/><Relationship Id="rId5" Type="http://schemas.openxmlformats.org/officeDocument/2006/relationships/image" Target="../media/image8.png"/><Relationship Id="rId90" Type="http://schemas.openxmlformats.org/officeDocument/2006/relationships/customXml" Target="../ink/ink45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1.png"/><Relationship Id="rId77" Type="http://schemas.openxmlformats.org/officeDocument/2006/relationships/image" Target="../media/image45.png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9.png"/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5.png"/><Relationship Id="rId67" Type="http://schemas.openxmlformats.org/officeDocument/2006/relationships/image" Target="../media/image39.png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4.png"/><Relationship Id="rId83" Type="http://schemas.openxmlformats.org/officeDocument/2006/relationships/image" Target="../media/image48.png"/><Relationship Id="rId88" Type="http://schemas.openxmlformats.org/officeDocument/2006/relationships/customXml" Target="../ink/ink44.xml"/><Relationship Id="rId91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8.png"/><Relationship Id="rId73" Type="http://schemas.openxmlformats.org/officeDocument/2006/relationships/image" Target="../media/image43.png"/><Relationship Id="rId78" Type="http://schemas.openxmlformats.org/officeDocument/2006/relationships/customXml" Target="../ink/ink39.xml"/><Relationship Id="rId81" Type="http://schemas.openxmlformats.org/officeDocument/2006/relationships/image" Target="../media/image47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customXml" Target="../ink/ink38.xml"/><Relationship Id="rId7" Type="http://schemas.openxmlformats.org/officeDocument/2006/relationships/image" Target="../media/image9.png"/><Relationship Id="rId71" Type="http://schemas.openxmlformats.org/officeDocument/2006/relationships/image" Target="../media/image42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customXml" Target="../ink/ink33.xml"/><Relationship Id="rId87" Type="http://schemas.openxmlformats.org/officeDocument/2006/relationships/image" Target="../media/image50.png"/><Relationship Id="rId61" Type="http://schemas.openxmlformats.org/officeDocument/2006/relationships/image" Target="../media/image36.png"/><Relationship Id="rId82" Type="http://schemas.openxmlformats.org/officeDocument/2006/relationships/customXml" Target="../ink/ink41.xml"/><Relationship Id="rId1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0A589-066E-2519-134D-719969347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BB463-7777-A34E-5DFD-2E362D4B7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E04C9F26-3C07-3032-EEE1-CADFB05B21BE}"/>
              </a:ext>
            </a:extLst>
          </p:cNvPr>
          <p:cNvSpPr/>
          <p:nvPr/>
        </p:nvSpPr>
        <p:spPr>
          <a:xfrm>
            <a:off x="6054383" y="1471178"/>
            <a:ext cx="3847127" cy="384712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D0E37F81-06F4-BAE0-97AA-3ACE2EC3FE07}"/>
              </a:ext>
            </a:extLst>
          </p:cNvPr>
          <p:cNvSpPr/>
          <p:nvPr/>
        </p:nvSpPr>
        <p:spPr>
          <a:xfrm>
            <a:off x="6058296" y="1417698"/>
            <a:ext cx="3847127" cy="384712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05425A00-B40F-841D-6011-2453AE85C109}"/>
              </a:ext>
            </a:extLst>
          </p:cNvPr>
          <p:cNvSpPr/>
          <p:nvPr/>
        </p:nvSpPr>
        <p:spPr>
          <a:xfrm>
            <a:off x="6054381" y="1471178"/>
            <a:ext cx="3847127" cy="384712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EB0FF06C-D74E-FE6C-5CB4-89B3E2CF4016}"/>
              </a:ext>
            </a:extLst>
          </p:cNvPr>
          <p:cNvSpPr/>
          <p:nvPr/>
        </p:nvSpPr>
        <p:spPr>
          <a:xfrm>
            <a:off x="6081880" y="1471174"/>
            <a:ext cx="3847127" cy="384712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EC9E560C-4FD9-2954-7CD8-27CB44956019}"/>
              </a:ext>
            </a:extLst>
          </p:cNvPr>
          <p:cNvSpPr/>
          <p:nvPr/>
        </p:nvSpPr>
        <p:spPr>
          <a:xfrm>
            <a:off x="6068129" y="1417694"/>
            <a:ext cx="3847127" cy="384712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CC116091-288A-0C8B-5FFD-57BD7AED8A6B}"/>
              </a:ext>
            </a:extLst>
          </p:cNvPr>
          <p:cNvSpPr/>
          <p:nvPr/>
        </p:nvSpPr>
        <p:spPr>
          <a:xfrm>
            <a:off x="9294686" y="2118188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DA220E23-C57A-B3AF-B878-145F3DE9E4BC}"/>
              </a:ext>
            </a:extLst>
          </p:cNvPr>
          <p:cNvSpPr/>
          <p:nvPr/>
        </p:nvSpPr>
        <p:spPr>
          <a:xfrm>
            <a:off x="9294686" y="4028216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D6229562-0E48-F1B3-AF23-4BD975FFD656}"/>
              </a:ext>
            </a:extLst>
          </p:cNvPr>
          <p:cNvSpPr/>
          <p:nvPr/>
        </p:nvSpPr>
        <p:spPr>
          <a:xfrm>
            <a:off x="7622145" y="1141409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22073017-5088-C80C-C2D1-8B55CCFB0972}"/>
              </a:ext>
            </a:extLst>
          </p:cNvPr>
          <p:cNvSpPr/>
          <p:nvPr/>
        </p:nvSpPr>
        <p:spPr>
          <a:xfrm>
            <a:off x="6068129" y="4132295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F21445F7-C9CE-9321-4F73-3C21329EC4A9}"/>
              </a:ext>
            </a:extLst>
          </p:cNvPr>
          <p:cNvSpPr/>
          <p:nvPr/>
        </p:nvSpPr>
        <p:spPr>
          <a:xfrm>
            <a:off x="5949606" y="2118188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450FC-FC0F-F776-7ED5-3CB2F3DACDD0}"/>
              </a:ext>
            </a:extLst>
          </p:cNvPr>
          <p:cNvSpPr txBox="1"/>
          <p:nvPr/>
        </p:nvSpPr>
        <p:spPr>
          <a:xfrm>
            <a:off x="2820157" y="2788036"/>
            <a:ext cx="343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Sans" panose="020B0602030504020204" pitchFamily="34" charset="0"/>
              </a:rPr>
              <a:t>Learning </a:t>
            </a:r>
            <a:endParaRPr lang="en-IN" sz="54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8F519-37CA-8B9B-EF33-BFAB5CFB8691}"/>
              </a:ext>
            </a:extLst>
          </p:cNvPr>
          <p:cNvSpPr txBox="1"/>
          <p:nvPr/>
        </p:nvSpPr>
        <p:spPr>
          <a:xfrm>
            <a:off x="6529120" y="2808911"/>
            <a:ext cx="343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ucida Sans" panose="020B0602030504020204" pitchFamily="34" charset="0"/>
              </a:rPr>
              <a:t>React JS</a:t>
            </a:r>
            <a:endParaRPr lang="en-IN" sz="54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8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8C4AF-40C2-A25E-6E4D-6124E5FB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EC7B6-7C39-71EF-11F5-B7D1A6DB0DD0}"/>
              </a:ext>
            </a:extLst>
          </p:cNvPr>
          <p:cNvSpPr txBox="1"/>
          <p:nvPr/>
        </p:nvSpPr>
        <p:spPr>
          <a:xfrm>
            <a:off x="611851" y="563747"/>
            <a:ext cx="239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Component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8A037-A1B8-2AFF-621A-C26E0E862D57}"/>
              </a:ext>
            </a:extLst>
          </p:cNvPr>
          <p:cNvSpPr txBox="1"/>
          <p:nvPr/>
        </p:nvSpPr>
        <p:spPr>
          <a:xfrm>
            <a:off x="681088" y="1404842"/>
            <a:ext cx="103199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</a:rPr>
              <a:t>A component in React is an independent, reusable building block that defines a part of the user interface (UI) and its behavior.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62D25-0038-053D-20A8-FD00CD3FB711}"/>
              </a:ext>
            </a:extLst>
          </p:cNvPr>
          <p:cNvSpPr txBox="1"/>
          <p:nvPr/>
        </p:nvSpPr>
        <p:spPr>
          <a:xfrm>
            <a:off x="681088" y="2567960"/>
            <a:ext cx="609442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u="sng" dirty="0">
                <a:solidFill>
                  <a:schemeClr val="bg1"/>
                </a:solidFill>
              </a:rPr>
              <a:t>Why React uses Component-Based Architecture</a:t>
            </a:r>
            <a:endParaRPr lang="en-IN" sz="23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27769-E0C0-0623-12DF-61AF93078724}"/>
              </a:ext>
            </a:extLst>
          </p:cNvPr>
          <p:cNvSpPr txBox="1"/>
          <p:nvPr/>
        </p:nvSpPr>
        <p:spPr>
          <a:xfrm>
            <a:off x="611851" y="3244334"/>
            <a:ext cx="60944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Reusability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Maintainability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Isolation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Composability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Declarative UI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2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15D81-4A25-1EA8-6BAF-530EF4EF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CE1ED-3142-984F-1AE4-DFF7BA997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702224"/>
            <a:ext cx="7731760" cy="54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CA778-6AF8-23A4-DEBF-EBD40203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A2BA6-10BD-3A56-5598-696884B33034}"/>
              </a:ext>
            </a:extLst>
          </p:cNvPr>
          <p:cNvSpPr txBox="1"/>
          <p:nvPr/>
        </p:nvSpPr>
        <p:spPr>
          <a:xfrm>
            <a:off x="661366" y="725998"/>
            <a:ext cx="307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Rich Ecosystem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ompanies built with React">
            <a:extLst>
              <a:ext uri="{FF2B5EF4-FFF2-40B4-BE49-F238E27FC236}">
                <a16:creationId xmlns:a16="http://schemas.microsoft.com/office/drawing/2014/main" id="{97391ADE-5C3E-9702-D82E-F0985E83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40" y="2217448"/>
            <a:ext cx="7513320" cy="340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31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F15AC-442D-F969-3377-E0E02EA2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y use React: most used web frameworks">
            <a:extLst>
              <a:ext uri="{FF2B5EF4-FFF2-40B4-BE49-F238E27FC236}">
                <a16:creationId xmlns:a16="http://schemas.microsoft.com/office/drawing/2014/main" id="{3186DC86-BE0C-9894-F3CD-0EDD849AA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00" y="575849"/>
            <a:ext cx="8168800" cy="57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0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</p:transition>
    </mc:Choice>
    <mc:Fallback>
      <p:transition spd="slow">
        <p:comb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64739-F7EF-EE51-5D02-91F354E23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F0FFDF6-5DBA-660E-C61F-E79295F1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9" y="370512"/>
            <a:ext cx="5440101" cy="59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2A703-424B-0957-C2A2-F4C553A41F49}"/>
              </a:ext>
            </a:extLst>
          </p:cNvPr>
          <p:cNvSpPr txBox="1"/>
          <p:nvPr/>
        </p:nvSpPr>
        <p:spPr>
          <a:xfrm>
            <a:off x="7248645" y="2459504"/>
            <a:ext cx="3307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hlinkClick r:id="rId3"/>
              </a:rPr>
              <a:t>React </a:t>
            </a:r>
            <a:r>
              <a:rPr lang="en-IN" sz="6000" dirty="0" err="1">
                <a:solidFill>
                  <a:schemeClr val="bg1"/>
                </a:solidFill>
                <a:hlinkClick r:id="rId3"/>
              </a:rPr>
              <a:t>EcoSytem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7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D316F-8C7E-F2F4-2D42-1E17D1DA6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BCFA3296-495F-DC6E-4A99-217B2B4EF69B}"/>
              </a:ext>
            </a:extLst>
          </p:cNvPr>
          <p:cNvSpPr/>
          <p:nvPr/>
        </p:nvSpPr>
        <p:spPr>
          <a:xfrm>
            <a:off x="1634755" y="1754695"/>
            <a:ext cx="1897593" cy="189759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FB9A1E0-3D0B-5A09-4D80-C3FB870E1BE8}"/>
              </a:ext>
            </a:extLst>
          </p:cNvPr>
          <p:cNvSpPr/>
          <p:nvPr/>
        </p:nvSpPr>
        <p:spPr>
          <a:xfrm>
            <a:off x="3326559" y="3512471"/>
            <a:ext cx="1897593" cy="189759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DDEF9A71-2C27-3493-CA77-84A7642549D1}"/>
              </a:ext>
            </a:extLst>
          </p:cNvPr>
          <p:cNvSpPr/>
          <p:nvPr/>
        </p:nvSpPr>
        <p:spPr>
          <a:xfrm>
            <a:off x="4876876" y="1754695"/>
            <a:ext cx="1897593" cy="189759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6AB03328-5F3D-0B26-21FB-8E0923DA5C7C}"/>
              </a:ext>
            </a:extLst>
          </p:cNvPr>
          <p:cNvSpPr/>
          <p:nvPr/>
        </p:nvSpPr>
        <p:spPr>
          <a:xfrm>
            <a:off x="6488402" y="3485110"/>
            <a:ext cx="1897593" cy="189759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BB98036C-A33C-BA4D-6020-6E1F0ED0C6DF}"/>
              </a:ext>
            </a:extLst>
          </p:cNvPr>
          <p:cNvSpPr/>
          <p:nvPr/>
        </p:nvSpPr>
        <p:spPr>
          <a:xfrm>
            <a:off x="7967174" y="1754695"/>
            <a:ext cx="1897593" cy="189759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C13BF5BC-24C1-AD83-E369-85F6149637B6}"/>
              </a:ext>
            </a:extLst>
          </p:cNvPr>
          <p:cNvSpPr/>
          <p:nvPr/>
        </p:nvSpPr>
        <p:spPr>
          <a:xfrm>
            <a:off x="2220791" y="1539696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6890BF78-CE08-C82F-8893-7F1889F94116}"/>
              </a:ext>
            </a:extLst>
          </p:cNvPr>
          <p:cNvSpPr/>
          <p:nvPr/>
        </p:nvSpPr>
        <p:spPr>
          <a:xfrm>
            <a:off x="3912595" y="3297472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16D78792-2F37-93E3-BD4D-D3063DB46839}"/>
              </a:ext>
            </a:extLst>
          </p:cNvPr>
          <p:cNvSpPr/>
          <p:nvPr/>
        </p:nvSpPr>
        <p:spPr>
          <a:xfrm>
            <a:off x="5462912" y="1539696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686E399E-DEA5-D0B3-1AB2-CA72373816CF}"/>
              </a:ext>
            </a:extLst>
          </p:cNvPr>
          <p:cNvSpPr/>
          <p:nvPr/>
        </p:nvSpPr>
        <p:spPr>
          <a:xfrm>
            <a:off x="7074438" y="3270111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BD473B22-4E88-73EB-8605-E5BF100E0BDE}"/>
              </a:ext>
            </a:extLst>
          </p:cNvPr>
          <p:cNvSpPr/>
          <p:nvPr/>
        </p:nvSpPr>
        <p:spPr>
          <a:xfrm>
            <a:off x="8553210" y="1539696"/>
            <a:ext cx="711597" cy="711597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667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8C924583-C069-0E35-04E2-6801B23C11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090645"/>
                  </p:ext>
                </p:extLst>
              </p:nvPr>
            </p:nvGraphicFramePr>
            <p:xfrm>
              <a:off x="1799165" y="2279868"/>
              <a:ext cx="1628839" cy="916222"/>
            </p:xfrm>
            <a:graphic>
              <a:graphicData uri="http://schemas.microsoft.com/office/powerpoint/2016/sectionzoom">
                <psez:sectionZm>
                  <psez:sectionZmObj sectionId="{65E55753-20EE-4E46-8367-BC99B864D756}">
                    <psez:zmPr id="{06CE3B32-BC65-47AC-8FFB-A02DCD0120A8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8839" cy="91622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C924583-C069-0E35-04E2-6801B23C1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9165" y="2279868"/>
                <a:ext cx="1628839" cy="916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53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3B1DA-F66B-3FB2-46CB-92623BD63C91}"/>
              </a:ext>
            </a:extLst>
          </p:cNvPr>
          <p:cNvSpPr txBox="1"/>
          <p:nvPr/>
        </p:nvSpPr>
        <p:spPr>
          <a:xfrm>
            <a:off x="2864249" y="2072670"/>
            <a:ext cx="64635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</a:rPr>
              <a:t>React JS</a:t>
            </a:r>
            <a:endParaRPr lang="en-IN" sz="150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4607DA-02E8-B45A-5B3A-6A8DA39DD6A5}"/>
              </a:ext>
            </a:extLst>
          </p:cNvPr>
          <p:cNvCxnSpPr>
            <a:cxnSpLocks/>
          </p:cNvCxnSpPr>
          <p:nvPr/>
        </p:nvCxnSpPr>
        <p:spPr>
          <a:xfrm>
            <a:off x="2620652" y="4402319"/>
            <a:ext cx="6890993" cy="0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0E6D01-6049-9930-29A0-071870470ECA}"/>
              </a:ext>
            </a:extLst>
          </p:cNvPr>
          <p:cNvSpPr txBox="1"/>
          <p:nvPr/>
        </p:nvSpPr>
        <p:spPr>
          <a:xfrm rot="20680508">
            <a:off x="10460022" y="317895"/>
            <a:ext cx="793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&lt;/&gt;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What is Vite? An Overview of the New Front-end Build Tool">
            <a:extLst>
              <a:ext uri="{FF2B5EF4-FFF2-40B4-BE49-F238E27FC236}">
                <a16:creationId xmlns:a16="http://schemas.microsoft.com/office/drawing/2014/main" id="{B5634325-A51E-1C4E-A06B-499FFCC1C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48" b="85934" l="23373" r="7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r="18359" b="4518"/>
          <a:stretch>
            <a:fillRect/>
          </a:stretch>
        </p:blipFill>
        <p:spPr bwMode="auto">
          <a:xfrm rot="1964018">
            <a:off x="640799" y="416060"/>
            <a:ext cx="469948" cy="7669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he Complete Guide to ReactJS (Part 1) | by Khush Jain | COSC | Medium">
            <a:extLst>
              <a:ext uri="{FF2B5EF4-FFF2-40B4-BE49-F238E27FC236}">
                <a16:creationId xmlns:a16="http://schemas.microsoft.com/office/drawing/2014/main" id="{4902E2F2-F549-E185-AC38-E6481BCDB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4467" r="25842" b="27518"/>
          <a:stretch>
            <a:fillRect/>
          </a:stretch>
        </p:blipFill>
        <p:spPr bwMode="auto">
          <a:xfrm rot="20807081">
            <a:off x="618123" y="5684330"/>
            <a:ext cx="701559" cy="5656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E9D1E-1BF6-43E2-D9EC-D96E515F74D5}"/>
              </a:ext>
            </a:extLst>
          </p:cNvPr>
          <p:cNvSpPr txBox="1"/>
          <p:nvPr/>
        </p:nvSpPr>
        <p:spPr>
          <a:xfrm rot="20680508">
            <a:off x="11025202" y="5677051"/>
            <a:ext cx="58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{}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DF3D59-B315-66F2-B5C2-28D31FEBBDD1}"/>
              </a:ext>
            </a:extLst>
          </p:cNvPr>
          <p:cNvCxnSpPr/>
          <p:nvPr/>
        </p:nvCxnSpPr>
        <p:spPr>
          <a:xfrm>
            <a:off x="741575" y="1187778"/>
            <a:ext cx="10708849" cy="0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85C01F-3AB8-E5A4-6768-2653763AC740}"/>
              </a:ext>
            </a:extLst>
          </p:cNvPr>
          <p:cNvSpPr txBox="1"/>
          <p:nvPr/>
        </p:nvSpPr>
        <p:spPr>
          <a:xfrm>
            <a:off x="809206" y="356781"/>
            <a:ext cx="248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React JS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The Complete Guide to ReactJS (Part 1) | by Khush Jain | COSC | Medium">
            <a:extLst>
              <a:ext uri="{FF2B5EF4-FFF2-40B4-BE49-F238E27FC236}">
                <a16:creationId xmlns:a16="http://schemas.microsoft.com/office/drawing/2014/main" id="{8889C683-2B57-A9A4-C0C8-C4C1DA543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4467" r="25842" b="27518"/>
          <a:stretch>
            <a:fillRect/>
          </a:stretch>
        </p:blipFill>
        <p:spPr bwMode="auto">
          <a:xfrm rot="20807081">
            <a:off x="5588670" y="904940"/>
            <a:ext cx="701559" cy="5656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F39EB-3A9C-5BDB-10C8-D07BB89442CD}"/>
              </a:ext>
            </a:extLst>
          </p:cNvPr>
          <p:cNvSpPr txBox="1"/>
          <p:nvPr/>
        </p:nvSpPr>
        <p:spPr>
          <a:xfrm rot="20680508">
            <a:off x="11383168" y="5882868"/>
            <a:ext cx="58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{}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3DDB2-229D-D063-0578-EFDB939ADB48}"/>
              </a:ext>
            </a:extLst>
          </p:cNvPr>
          <p:cNvSpPr txBox="1"/>
          <p:nvPr/>
        </p:nvSpPr>
        <p:spPr>
          <a:xfrm rot="20680508">
            <a:off x="345061" y="5823149"/>
            <a:ext cx="793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&lt;/&gt;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What is Vite? An Overview of the New Front-end Build Tool">
            <a:extLst>
              <a:ext uri="{FF2B5EF4-FFF2-40B4-BE49-F238E27FC236}">
                <a16:creationId xmlns:a16="http://schemas.microsoft.com/office/drawing/2014/main" id="{3F238FB3-1CEF-3525-F744-DE33545FE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48" b="85934" l="23373" r="7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8" r="18359" b="4518"/>
          <a:stretch>
            <a:fillRect/>
          </a:stretch>
        </p:blipFill>
        <p:spPr bwMode="auto">
          <a:xfrm rot="1964018">
            <a:off x="5703334" y="5883605"/>
            <a:ext cx="469948" cy="7669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8832AC-7004-F980-5F31-8105A50465BB}"/>
              </a:ext>
            </a:extLst>
          </p:cNvPr>
          <p:cNvSpPr txBox="1"/>
          <p:nvPr/>
        </p:nvSpPr>
        <p:spPr>
          <a:xfrm>
            <a:off x="1536176" y="2536448"/>
            <a:ext cx="91196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chemeClr val="bg1"/>
                </a:solidFill>
              </a:rPr>
              <a:t>ReactJS</a:t>
            </a:r>
            <a:r>
              <a:rPr lang="en-US" sz="2200" dirty="0">
                <a:solidFill>
                  <a:schemeClr val="bg1"/>
                </a:solidFill>
              </a:rPr>
              <a:t> is a </a:t>
            </a:r>
            <a:r>
              <a:rPr lang="en-US" sz="2200" b="1" dirty="0">
                <a:solidFill>
                  <a:schemeClr val="bg1"/>
                </a:solidFill>
              </a:rPr>
              <a:t>JavaScript library</a:t>
            </a:r>
            <a:r>
              <a:rPr lang="en-US" sz="2200" dirty="0">
                <a:solidFill>
                  <a:schemeClr val="bg1"/>
                </a:solidFill>
              </a:rPr>
              <a:t> for building </a:t>
            </a:r>
            <a:r>
              <a:rPr lang="en-US" sz="2200" b="1" dirty="0">
                <a:solidFill>
                  <a:schemeClr val="bg1"/>
                </a:solidFill>
              </a:rPr>
              <a:t>user interfaces</a:t>
            </a:r>
            <a:r>
              <a:rPr lang="en-US" sz="2200" dirty="0">
                <a:solidFill>
                  <a:schemeClr val="bg1"/>
                </a:solidFill>
              </a:rPr>
              <a:t>, particularly for </a:t>
            </a:r>
            <a:r>
              <a:rPr lang="en-US" sz="2200" b="1" dirty="0">
                <a:solidFill>
                  <a:schemeClr val="bg1"/>
                </a:solidFill>
              </a:rPr>
              <a:t>single-page applications (SPAs)</a:t>
            </a:r>
            <a:r>
              <a:rPr lang="en-US" sz="2200" dirty="0">
                <a:solidFill>
                  <a:schemeClr val="bg1"/>
                </a:solidFill>
              </a:rPr>
              <a:t> where data changes dynamically without requiring a page reload. It was developed by </a:t>
            </a:r>
            <a:r>
              <a:rPr lang="en-US" sz="2200" b="1" dirty="0">
                <a:solidFill>
                  <a:schemeClr val="bg1"/>
                </a:solidFill>
              </a:rPr>
              <a:t>Facebook</a:t>
            </a:r>
            <a:r>
              <a:rPr lang="en-US" sz="2200" dirty="0">
                <a:solidFill>
                  <a:schemeClr val="bg1"/>
                </a:solidFill>
              </a:rPr>
              <a:t> and is now maintained by </a:t>
            </a:r>
            <a:r>
              <a:rPr lang="en-US" sz="2200" b="1" dirty="0">
                <a:solidFill>
                  <a:schemeClr val="bg1"/>
                </a:solidFill>
              </a:rPr>
              <a:t>Meta</a:t>
            </a:r>
            <a:r>
              <a:rPr lang="en-US" sz="2200" dirty="0">
                <a:solidFill>
                  <a:schemeClr val="bg1"/>
                </a:solidFill>
              </a:rPr>
              <a:t> and a community of developers.it allows developers to build reusable UI components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0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D1B1C0-2D2A-0FE1-A93C-425256AE7DF4}"/>
              </a:ext>
            </a:extLst>
          </p:cNvPr>
          <p:cNvSpPr txBox="1"/>
          <p:nvPr/>
        </p:nvSpPr>
        <p:spPr>
          <a:xfrm>
            <a:off x="1263192" y="2505670"/>
            <a:ext cx="868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SPA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72A32-A96D-596A-B2D9-17EF2EBD78E1}"/>
              </a:ext>
            </a:extLst>
          </p:cNvPr>
          <p:cNvSpPr txBox="1"/>
          <p:nvPr/>
        </p:nvSpPr>
        <p:spPr>
          <a:xfrm>
            <a:off x="5466655" y="2505669"/>
            <a:ext cx="239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Component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248C9-F72E-B6E8-174D-8D72E9C0AB8E}"/>
              </a:ext>
            </a:extLst>
          </p:cNvPr>
          <p:cNvSpPr txBox="1"/>
          <p:nvPr/>
        </p:nvSpPr>
        <p:spPr>
          <a:xfrm>
            <a:off x="2836076" y="3780283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Virtual DOM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38E8F-7C6D-AB99-6833-81127C46C8B7}"/>
              </a:ext>
            </a:extLst>
          </p:cNvPr>
          <p:cNvSpPr txBox="1"/>
          <p:nvPr/>
        </p:nvSpPr>
        <p:spPr>
          <a:xfrm>
            <a:off x="7759750" y="3780282"/>
            <a:ext cx="307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Rich Ecosystem</a:t>
            </a:r>
            <a:endParaRPr lang="en-IN" sz="3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04376-8175-0FD3-785A-91F42CAF477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697574" y="84840"/>
            <a:ext cx="0" cy="24208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7B5B60-93E4-7281-5B65-F8D1436DC03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097800" y="84840"/>
            <a:ext cx="0" cy="369544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94FE81-F817-D206-F1C8-7E08713DDF33}"/>
              </a:ext>
            </a:extLst>
          </p:cNvPr>
          <p:cNvCxnSpPr>
            <a:cxnSpLocks/>
          </p:cNvCxnSpPr>
          <p:nvPr/>
        </p:nvCxnSpPr>
        <p:spPr>
          <a:xfrm flipH="1">
            <a:off x="6681113" y="84840"/>
            <a:ext cx="10518" cy="24208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7F9CB-02AC-FC3B-22E0-3418DA1EAAB6}"/>
              </a:ext>
            </a:extLst>
          </p:cNvPr>
          <p:cNvCxnSpPr>
            <a:cxnSpLocks/>
          </p:cNvCxnSpPr>
          <p:nvPr/>
        </p:nvCxnSpPr>
        <p:spPr>
          <a:xfrm>
            <a:off x="9192857" y="84840"/>
            <a:ext cx="0" cy="37048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C97EF-BD5D-D2A4-5D1B-60AB1C7D1084}"/>
              </a:ext>
            </a:extLst>
          </p:cNvPr>
          <p:cNvSpPr txBox="1"/>
          <p:nvPr/>
        </p:nvSpPr>
        <p:spPr>
          <a:xfrm>
            <a:off x="754145" y="573177"/>
            <a:ext cx="876694" cy="64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SPA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2B8E5-9AFD-266B-7A2A-A401B009C764}"/>
              </a:ext>
            </a:extLst>
          </p:cNvPr>
          <p:cNvSpPr txBox="1"/>
          <p:nvPr/>
        </p:nvSpPr>
        <p:spPr>
          <a:xfrm>
            <a:off x="641023" y="1388172"/>
            <a:ext cx="1059572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0" i="0" dirty="0">
                <a:solidFill>
                  <a:schemeClr val="bg1"/>
                </a:solidFill>
                <a:effectLst/>
                <a:latin typeface="fkGroteskNeue"/>
              </a:rPr>
              <a:t>A Single Page Application (SPA) is a type of web application or website that operates within a single web page, dynamically updating content as users interact with it—without requiring a full page reload. Instead of loading new pages from the server each time the user navigates, an SPA rewrites parts of the existing page using JavaScript, providing a smoother and more responsive user experience similar to a native app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1BF5-853F-8673-B3C6-DFF52F316B07}"/>
              </a:ext>
            </a:extLst>
          </p:cNvPr>
          <p:cNvSpPr txBox="1"/>
          <p:nvPr/>
        </p:nvSpPr>
        <p:spPr>
          <a:xfrm>
            <a:off x="848413" y="3535053"/>
            <a:ext cx="348794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</a:rPr>
              <a:t>Dynamic Content Loading</a:t>
            </a:r>
            <a:br>
              <a:rPr lang="en-IN" sz="2200" dirty="0">
                <a:solidFill>
                  <a:schemeClr val="bg1"/>
                </a:solidFill>
              </a:rPr>
            </a:br>
            <a:endParaRPr lang="en-IN" sz="2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</a:rPr>
              <a:t>Single HTML Entry Point</a:t>
            </a:r>
            <a:br>
              <a:rPr lang="en-IN" sz="2200" dirty="0">
                <a:solidFill>
                  <a:schemeClr val="bg1"/>
                </a:solidFill>
              </a:rPr>
            </a:br>
            <a:endParaRPr lang="en-IN" sz="2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</a:rPr>
              <a:t>Improved User Experience</a:t>
            </a:r>
            <a:br>
              <a:rPr lang="en-IN" sz="2200" dirty="0">
                <a:solidFill>
                  <a:schemeClr val="bg1"/>
                </a:solidFill>
              </a:rPr>
            </a:br>
            <a:endParaRPr lang="en-IN" sz="2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</a:rPr>
              <a:t>Client-Side Rendering</a:t>
            </a:r>
          </a:p>
        </p:txBody>
      </p:sp>
    </p:spTree>
    <p:extLst>
      <p:ext uri="{BB962C8B-B14F-4D97-AF65-F5344CB8AC3E}">
        <p14:creationId xmlns:p14="http://schemas.microsoft.com/office/powerpoint/2010/main" val="165154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EBC7C-D8EE-907D-1FBF-985FBD89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FB6B31-E85C-4556-39EE-45D50840F5E6}"/>
                  </a:ext>
                </a:extLst>
              </p14:cNvPr>
              <p14:cNvContentPartPr/>
              <p14:nvPr/>
            </p14:nvContentPartPr>
            <p14:xfrm>
              <a:off x="2299877" y="162142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FB6B31-E85C-4556-39EE-45D50840F5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4237" y="1585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5E8291-F3D3-8E67-1245-C0211B626709}"/>
                  </a:ext>
                </a:extLst>
              </p14:cNvPr>
              <p14:cNvContentPartPr/>
              <p14:nvPr/>
            </p14:nvContentPartPr>
            <p14:xfrm>
              <a:off x="293597" y="920145"/>
              <a:ext cx="789480" cy="18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5E8291-F3D3-8E67-1245-C0211B6267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597" y="884505"/>
                <a:ext cx="861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4A693C-340D-2E82-5AF9-76B645B8843A}"/>
                  </a:ext>
                </a:extLst>
              </p14:cNvPr>
              <p14:cNvContentPartPr/>
              <p14:nvPr/>
            </p14:nvContentPartPr>
            <p14:xfrm>
              <a:off x="1212677" y="1950105"/>
              <a:ext cx="2314080" cy="19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4A693C-340D-2E82-5AF9-76B645B88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037" y="1914105"/>
                <a:ext cx="2385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0750F4-3A82-FEDE-7A11-A9B2FD9AC6EB}"/>
                  </a:ext>
                </a:extLst>
              </p14:cNvPr>
              <p14:cNvContentPartPr/>
              <p14:nvPr/>
            </p14:nvContentPartPr>
            <p14:xfrm>
              <a:off x="1112237" y="2030745"/>
              <a:ext cx="2881800" cy="3400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0750F4-3A82-FEDE-7A11-A9B2FD9AC6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6237" y="1995105"/>
                <a:ext cx="2953440" cy="34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8CD6B6-4B42-544B-1420-C0FBB3573AD7}"/>
                  </a:ext>
                </a:extLst>
              </p14:cNvPr>
              <p14:cNvContentPartPr/>
              <p14:nvPr/>
            </p14:nvContentPartPr>
            <p14:xfrm>
              <a:off x="3348557" y="1967025"/>
              <a:ext cx="767520" cy="3437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8CD6B6-4B42-544B-1420-C0FBB3573A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2557" y="1931385"/>
                <a:ext cx="839160" cy="35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4D2E7C-68CA-2ED5-1A8B-84E752E92689}"/>
                  </a:ext>
                </a:extLst>
              </p14:cNvPr>
              <p14:cNvContentPartPr/>
              <p14:nvPr/>
            </p14:nvContentPartPr>
            <p14:xfrm>
              <a:off x="1355957" y="180705"/>
              <a:ext cx="106200" cy="4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4D2E7C-68CA-2ED5-1A8B-84E752E926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9957" y="145065"/>
                <a:ext cx="177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30A1D3-FFD6-FC96-EE1B-EBA5A09C345C}"/>
                  </a:ext>
                </a:extLst>
              </p14:cNvPr>
              <p14:cNvContentPartPr/>
              <p14:nvPr/>
            </p14:nvContentPartPr>
            <p14:xfrm>
              <a:off x="1740437" y="315705"/>
              <a:ext cx="303840" cy="765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30A1D3-FFD6-FC96-EE1B-EBA5A09C34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797" y="280065"/>
                <a:ext cx="37548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04CFCA-0C2B-11AB-80D8-26B3D2A7C6E5}"/>
                  </a:ext>
                </a:extLst>
              </p14:cNvPr>
              <p14:cNvContentPartPr/>
              <p14:nvPr/>
            </p14:nvContentPartPr>
            <p14:xfrm>
              <a:off x="2332637" y="286185"/>
              <a:ext cx="278280" cy="75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04CFCA-0C2B-11AB-80D8-26B3D2A7C6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6637" y="250185"/>
                <a:ext cx="34992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463D83-E597-59F2-E729-56F1849868DD}"/>
                  </a:ext>
                </a:extLst>
              </p14:cNvPr>
              <p14:cNvContentPartPr/>
              <p14:nvPr/>
            </p14:nvContentPartPr>
            <p14:xfrm>
              <a:off x="2691197" y="469065"/>
              <a:ext cx="221400" cy="534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463D83-E597-59F2-E729-56F1849868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55197" y="433425"/>
                <a:ext cx="29304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70E556-EA0D-C632-D7BA-588019E09AC0}"/>
                  </a:ext>
                </a:extLst>
              </p14:cNvPr>
              <p14:cNvContentPartPr/>
              <p14:nvPr/>
            </p14:nvContentPartPr>
            <p14:xfrm>
              <a:off x="2694797" y="753825"/>
              <a:ext cx="234720" cy="12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70E556-EA0D-C632-D7BA-588019E09A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8797" y="717825"/>
                <a:ext cx="306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656B7F-0B05-4492-74F8-D30258650C2E}"/>
                  </a:ext>
                </a:extLst>
              </p14:cNvPr>
              <p14:cNvContentPartPr/>
              <p14:nvPr/>
            </p14:nvContentPartPr>
            <p14:xfrm>
              <a:off x="1382237" y="1046145"/>
              <a:ext cx="1990080" cy="466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656B7F-0B05-4492-74F8-D30258650C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46597" y="1010145"/>
                <a:ext cx="2061720" cy="53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3117399-46ED-5F30-16DB-E951043476E1}"/>
              </a:ext>
            </a:extLst>
          </p:cNvPr>
          <p:cNvGrpSpPr/>
          <p:nvPr/>
        </p:nvGrpSpPr>
        <p:grpSpPr>
          <a:xfrm>
            <a:off x="1812797" y="1867305"/>
            <a:ext cx="7803720" cy="3636720"/>
            <a:chOff x="1826117" y="1779825"/>
            <a:chExt cx="7803720" cy="36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316AEC-1E2C-F13F-8FB3-2ED83EE660BD}"/>
                    </a:ext>
                  </a:extLst>
                </p14:cNvPr>
                <p14:cNvContentPartPr/>
                <p14:nvPr/>
              </p14:nvContentPartPr>
              <p14:xfrm>
                <a:off x="1826117" y="2697825"/>
                <a:ext cx="256320" cy="640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316AEC-1E2C-F13F-8FB3-2ED83EE660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90117" y="2662185"/>
                  <a:ext cx="3279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CE6CFC-22D8-4AA1-4D3D-61E8AD3DCD9E}"/>
                    </a:ext>
                  </a:extLst>
                </p14:cNvPr>
                <p14:cNvContentPartPr/>
                <p14:nvPr/>
              </p14:nvContentPartPr>
              <p14:xfrm>
                <a:off x="2177477" y="2935425"/>
                <a:ext cx="524520" cy="369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CE6CFC-22D8-4AA1-4D3D-61E8AD3DCD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41477" y="2899425"/>
                  <a:ext cx="596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30902D-103C-49DE-B730-16CE249DEB00}"/>
                    </a:ext>
                  </a:extLst>
                </p14:cNvPr>
                <p14:cNvContentPartPr/>
                <p14:nvPr/>
              </p14:nvContentPartPr>
              <p14:xfrm>
                <a:off x="2794517" y="2964225"/>
                <a:ext cx="256680" cy="157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30902D-103C-49DE-B730-16CE249DEB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8517" y="2928585"/>
                  <a:ext cx="32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7459CB-F956-A3D6-32C2-03778C27B62D}"/>
                    </a:ext>
                  </a:extLst>
                </p14:cNvPr>
                <p14:cNvContentPartPr/>
                <p14:nvPr/>
              </p14:nvContentPartPr>
              <p14:xfrm>
                <a:off x="3141557" y="2800785"/>
                <a:ext cx="462960" cy="316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7459CB-F956-A3D6-32C2-03778C27B6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5557" y="2765145"/>
                  <a:ext cx="534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02D8CF-D3B4-3085-EEB4-1814026AD2CC}"/>
                    </a:ext>
                  </a:extLst>
                </p14:cNvPr>
                <p14:cNvContentPartPr/>
                <p14:nvPr/>
              </p14:nvContentPartPr>
              <p14:xfrm>
                <a:off x="6429437" y="1779825"/>
                <a:ext cx="2622960" cy="72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02D8CF-D3B4-3085-EEB4-1814026AD2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3437" y="1743825"/>
                  <a:ext cx="2694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E2871C-81B2-3C52-656E-01558797435C}"/>
                    </a:ext>
                  </a:extLst>
                </p14:cNvPr>
                <p14:cNvContentPartPr/>
                <p14:nvPr/>
              </p14:nvContentPartPr>
              <p14:xfrm>
                <a:off x="6084557" y="1809705"/>
                <a:ext cx="3298320" cy="3589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E2871C-81B2-3C52-656E-0155879743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48557" y="1773705"/>
                  <a:ext cx="3369960" cy="36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C1D66C-429B-C0AB-EE95-136B382F6BA3}"/>
                    </a:ext>
                  </a:extLst>
                </p14:cNvPr>
                <p14:cNvContentPartPr/>
                <p14:nvPr/>
              </p14:nvContentPartPr>
              <p14:xfrm>
                <a:off x="8788517" y="1808985"/>
                <a:ext cx="841320" cy="360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C1D66C-429B-C0AB-EE95-136B382F6B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52517" y="1773345"/>
                  <a:ext cx="912960" cy="36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462381-53DE-82C9-EB5A-5DC8BFB47E5E}"/>
                    </a:ext>
                  </a:extLst>
                </p14:cNvPr>
                <p14:cNvContentPartPr/>
                <p14:nvPr/>
              </p14:nvContentPartPr>
              <p14:xfrm>
                <a:off x="6618077" y="3016065"/>
                <a:ext cx="418320" cy="55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462381-53DE-82C9-EB5A-5DC8BFB47E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82077" y="2980425"/>
                  <a:ext cx="4899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E89A0F-1D2A-EF4E-2B7F-9261A2BC7AA1}"/>
                    </a:ext>
                  </a:extLst>
                </p14:cNvPr>
                <p14:cNvContentPartPr/>
                <p14:nvPr/>
              </p14:nvContentPartPr>
              <p14:xfrm>
                <a:off x="7225397" y="2882505"/>
                <a:ext cx="54720" cy="622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E89A0F-1D2A-EF4E-2B7F-9261A2BC7A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89397" y="2846505"/>
                  <a:ext cx="1263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A155D3-E1C6-A3EC-7F7B-21DEB7156D5A}"/>
                    </a:ext>
                  </a:extLst>
                </p14:cNvPr>
                <p14:cNvContentPartPr/>
                <p14:nvPr/>
              </p14:nvContentPartPr>
              <p14:xfrm>
                <a:off x="7552637" y="3283185"/>
                <a:ext cx="29880" cy="11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A155D3-E1C6-A3EC-7F7B-21DEB7156D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16997" y="3247185"/>
                  <a:ext cx="101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883EA3-4B6C-AFF8-D5F4-6F53ADBB41A4}"/>
                    </a:ext>
                  </a:extLst>
                </p14:cNvPr>
                <p14:cNvContentPartPr/>
                <p14:nvPr/>
              </p14:nvContentPartPr>
              <p14:xfrm>
                <a:off x="7501877" y="3066105"/>
                <a:ext cx="128880" cy="86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883EA3-4B6C-AFF8-D5F4-6F53ADBB41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66237" y="3030465"/>
                  <a:ext cx="20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BC51A5-AF97-DFC4-62A3-E3C59B45610B}"/>
                    </a:ext>
                  </a:extLst>
                </p14:cNvPr>
                <p14:cNvContentPartPr/>
                <p14:nvPr/>
              </p14:nvContentPartPr>
              <p14:xfrm>
                <a:off x="7720037" y="2796465"/>
                <a:ext cx="1086480" cy="681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BC51A5-AF97-DFC4-62A3-E3C59B4561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84397" y="2760465"/>
                  <a:ext cx="11581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7605DC-9B6B-BA80-52E7-CEE18BB98F96}"/>
                    </a:ext>
                  </a:extLst>
                </p14:cNvPr>
                <p14:cNvContentPartPr/>
                <p14:nvPr/>
              </p14:nvContentPartPr>
              <p14:xfrm>
                <a:off x="4251437" y="2928225"/>
                <a:ext cx="1302480" cy="57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7605DC-9B6B-BA80-52E7-CEE18BB98F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15437" y="2892585"/>
                  <a:ext cx="1374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A74649-34B7-A90A-B771-B4962E778791}"/>
                    </a:ext>
                  </a:extLst>
                </p14:cNvPr>
                <p14:cNvContentPartPr/>
                <p14:nvPr/>
              </p14:nvContentPartPr>
              <p14:xfrm>
                <a:off x="5306237" y="2706465"/>
                <a:ext cx="559800" cy="452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A74649-34B7-A90A-B771-B4962E7787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0597" y="2670465"/>
                  <a:ext cx="6314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BBC4903-4576-F6D7-CCE3-E1BD5A745AE9}"/>
                    </a:ext>
                  </a:extLst>
                </p14:cNvPr>
                <p14:cNvContentPartPr/>
                <p14:nvPr/>
              </p14:nvContentPartPr>
              <p14:xfrm>
                <a:off x="4535477" y="2222985"/>
                <a:ext cx="105480" cy="42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BBC4903-4576-F6D7-CCE3-E1BD5A745A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9837" y="2186985"/>
                  <a:ext cx="1771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5F7C0D-D4B2-9AF6-2451-1FA24149B529}"/>
                    </a:ext>
                  </a:extLst>
                </p14:cNvPr>
                <p14:cNvContentPartPr/>
                <p14:nvPr/>
              </p14:nvContentPartPr>
              <p14:xfrm>
                <a:off x="4777037" y="2190945"/>
                <a:ext cx="84240" cy="339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5F7C0D-D4B2-9AF6-2451-1FA24149B5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41037" y="2154945"/>
                  <a:ext cx="1558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3ABEB0E-158D-F59B-B5A6-5CDA82123CF0}"/>
                    </a:ext>
                  </a:extLst>
                </p14:cNvPr>
                <p14:cNvContentPartPr/>
                <p14:nvPr/>
              </p14:nvContentPartPr>
              <p14:xfrm>
                <a:off x="4513157" y="2352225"/>
                <a:ext cx="380880" cy="9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ABEB0E-158D-F59B-B5A6-5CDA82123C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77157" y="2316225"/>
                  <a:ext cx="452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8A7F8D-77F0-CBB1-661B-BA57E7D8DBA5}"/>
                    </a:ext>
                  </a:extLst>
                </p14:cNvPr>
                <p14:cNvContentPartPr/>
                <p14:nvPr/>
              </p14:nvContentPartPr>
              <p14:xfrm>
                <a:off x="4941917" y="2245665"/>
                <a:ext cx="399600" cy="45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8A7F8D-77F0-CBB1-661B-BA57E7D8DB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5917" y="2210025"/>
                  <a:ext cx="471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AA969C-871C-0A9A-6153-5892B4F3C91B}"/>
                    </a:ext>
                  </a:extLst>
                </p14:cNvPr>
                <p14:cNvContentPartPr/>
                <p14:nvPr/>
              </p14:nvContentPartPr>
              <p14:xfrm>
                <a:off x="5037317" y="2247465"/>
                <a:ext cx="101880" cy="293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AA969C-871C-0A9A-6153-5892B4F3C9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01677" y="2211465"/>
                  <a:ext cx="173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871728-F698-4738-A1EF-8405480CFC3B}"/>
                    </a:ext>
                  </a:extLst>
                </p14:cNvPr>
                <p14:cNvContentPartPr/>
                <p14:nvPr/>
              </p14:nvContentPartPr>
              <p14:xfrm>
                <a:off x="5213357" y="2261145"/>
                <a:ext cx="396000" cy="267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871728-F698-4738-A1EF-8405480CFC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7357" y="2225145"/>
                  <a:ext cx="467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AA14A5-3058-6DF6-6398-BB5616DFA17E}"/>
                    </a:ext>
                  </a:extLst>
                </p14:cNvPr>
                <p14:cNvContentPartPr/>
                <p14:nvPr/>
              </p14:nvContentPartPr>
              <p14:xfrm>
                <a:off x="5780357" y="2095905"/>
                <a:ext cx="398880" cy="35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AA14A5-3058-6DF6-6398-BB5616DFA1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44717" y="2060265"/>
                  <a:ext cx="47052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614AE7-EAE8-B089-847C-D58B122E2452}"/>
              </a:ext>
            </a:extLst>
          </p:cNvPr>
          <p:cNvGrpSpPr/>
          <p:nvPr/>
        </p:nvGrpSpPr>
        <p:grpSpPr>
          <a:xfrm>
            <a:off x="4197077" y="3700065"/>
            <a:ext cx="1750320" cy="1113840"/>
            <a:chOff x="4197077" y="3700065"/>
            <a:chExt cx="1750320" cy="11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D0D471-7E1D-FF23-907D-61B708927F12}"/>
                    </a:ext>
                  </a:extLst>
                </p14:cNvPr>
                <p14:cNvContentPartPr/>
                <p14:nvPr/>
              </p14:nvContentPartPr>
              <p14:xfrm>
                <a:off x="4489397" y="4481625"/>
                <a:ext cx="1020960" cy="4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D0D471-7E1D-FF23-907D-61B708927F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3397" y="4445985"/>
                  <a:ext cx="1092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A448FE-F605-FCF0-87D7-E33C9374C23B}"/>
                    </a:ext>
                  </a:extLst>
                </p14:cNvPr>
                <p14:cNvContentPartPr/>
                <p14:nvPr/>
              </p14:nvContentPartPr>
              <p14:xfrm>
                <a:off x="4197077" y="4312065"/>
                <a:ext cx="556560" cy="501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A448FE-F605-FCF0-87D7-E33C9374C2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1437" y="4276425"/>
                  <a:ext cx="628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1E5A21-27F0-97DC-BCFA-B23C330664FD}"/>
                    </a:ext>
                  </a:extLst>
                </p14:cNvPr>
                <p14:cNvContentPartPr/>
                <p14:nvPr/>
              </p14:nvContentPartPr>
              <p14:xfrm>
                <a:off x="4687037" y="3728865"/>
                <a:ext cx="65520" cy="389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1E5A21-27F0-97DC-BCFA-B23C330664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1397" y="3692865"/>
                  <a:ext cx="1371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AD7CD9-53A1-64A9-7DE2-A0C31E19FD82}"/>
                    </a:ext>
                  </a:extLst>
                </p14:cNvPr>
                <p14:cNvContentPartPr/>
                <p14:nvPr/>
              </p14:nvContentPartPr>
              <p14:xfrm>
                <a:off x="4919957" y="3700065"/>
                <a:ext cx="60480" cy="442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AD7CD9-53A1-64A9-7DE2-A0C31E19FD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83957" y="3664065"/>
                  <a:ext cx="132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557EF6-FE09-FA9B-CE75-526B584109B8}"/>
                    </a:ext>
                  </a:extLst>
                </p14:cNvPr>
                <p14:cNvContentPartPr/>
                <p14:nvPr/>
              </p14:nvContentPartPr>
              <p14:xfrm>
                <a:off x="4644917" y="3882945"/>
                <a:ext cx="427320" cy="11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557EF6-FE09-FA9B-CE75-526B584109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9277" y="3846945"/>
                  <a:ext cx="498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51B64A-A204-AE4D-EEE6-204F830225A1}"/>
                    </a:ext>
                  </a:extLst>
                </p14:cNvPr>
                <p14:cNvContentPartPr/>
                <p14:nvPr/>
              </p14:nvContentPartPr>
              <p14:xfrm>
                <a:off x="5096717" y="3764505"/>
                <a:ext cx="311400" cy="397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51B64A-A204-AE4D-EEE6-204F830225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0717" y="3728865"/>
                  <a:ext cx="383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FCC50D-6FF2-274F-6DA8-5A2524DA89E7}"/>
                    </a:ext>
                  </a:extLst>
                </p14:cNvPr>
                <p14:cNvContentPartPr/>
                <p14:nvPr/>
              </p14:nvContentPartPr>
              <p14:xfrm>
                <a:off x="5238557" y="3866025"/>
                <a:ext cx="327600" cy="270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FCC50D-6FF2-274F-6DA8-5A2524DA89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02917" y="3830025"/>
                  <a:ext cx="399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CC9E44-1ED6-79EC-6908-884274E68380}"/>
                    </a:ext>
                  </a:extLst>
                </p14:cNvPr>
                <p14:cNvContentPartPr/>
                <p14:nvPr/>
              </p14:nvContentPartPr>
              <p14:xfrm>
                <a:off x="5672717" y="3760185"/>
                <a:ext cx="274680" cy="363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CC9E44-1ED6-79EC-6908-884274E683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36717" y="3724545"/>
                  <a:ext cx="346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FB2A4C-4930-0E0B-0764-F4117A9B7F43}"/>
                    </a:ext>
                  </a:extLst>
                </p14:cNvPr>
                <p14:cNvContentPartPr/>
                <p14:nvPr/>
              </p14:nvContentPartPr>
              <p14:xfrm>
                <a:off x="4420637" y="3875745"/>
                <a:ext cx="1525680" cy="6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FB2A4C-4930-0E0B-0764-F4117A9B7F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4637" y="3839745"/>
                  <a:ext cx="15973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B5E7A2-A1E6-E6DD-8E52-949E329A98E0}"/>
              </a:ext>
            </a:extLst>
          </p:cNvPr>
          <p:cNvGrpSpPr/>
          <p:nvPr/>
        </p:nvGrpSpPr>
        <p:grpSpPr>
          <a:xfrm>
            <a:off x="4382837" y="5084625"/>
            <a:ext cx="1536120" cy="531360"/>
            <a:chOff x="4382837" y="5084625"/>
            <a:chExt cx="15361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DB67D1-1DE6-FC8F-8157-DAB7CEDC5D4D}"/>
                    </a:ext>
                  </a:extLst>
                </p14:cNvPr>
                <p14:cNvContentPartPr/>
                <p14:nvPr/>
              </p14:nvContentPartPr>
              <p14:xfrm>
                <a:off x="4382837" y="5084625"/>
                <a:ext cx="429840" cy="531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DB67D1-1DE6-FC8F-8157-DAB7CEDC5D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7197" y="5048625"/>
                  <a:ext cx="5014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62CDC6-8D55-1952-649F-56D74318503F}"/>
                    </a:ext>
                  </a:extLst>
                </p14:cNvPr>
                <p14:cNvContentPartPr/>
                <p14:nvPr/>
              </p14:nvContentPartPr>
              <p14:xfrm>
                <a:off x="4833557" y="5204145"/>
                <a:ext cx="192960" cy="401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62CDC6-8D55-1952-649F-56D7431850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97917" y="5168145"/>
                  <a:ext cx="264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4F2A8B-AC51-E334-1E62-A1EDEFDED14D}"/>
                    </a:ext>
                  </a:extLst>
                </p14:cNvPr>
                <p14:cNvContentPartPr/>
                <p14:nvPr/>
              </p14:nvContentPartPr>
              <p14:xfrm>
                <a:off x="5194997" y="5273625"/>
                <a:ext cx="256680" cy="179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4F2A8B-AC51-E334-1E62-A1EDEFDED1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357" y="5237985"/>
                  <a:ext cx="328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13C31E-2E97-A6E7-B5C8-6542B1D9CCED}"/>
                    </a:ext>
                  </a:extLst>
                </p14:cNvPr>
                <p14:cNvContentPartPr/>
                <p14:nvPr/>
              </p14:nvContentPartPr>
              <p14:xfrm>
                <a:off x="5510357" y="5119905"/>
                <a:ext cx="408600" cy="357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13C31E-2E97-A6E7-B5C8-6542B1D9CC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74357" y="5083905"/>
                  <a:ext cx="480240" cy="42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40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F65AD-109F-9DED-9F97-EBF8FA8729E8}"/>
              </a:ext>
            </a:extLst>
          </p:cNvPr>
          <p:cNvSpPr txBox="1"/>
          <p:nvPr/>
        </p:nvSpPr>
        <p:spPr>
          <a:xfrm>
            <a:off x="517082" y="443195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Virtual DOM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15280-92BF-CE29-D49D-7534F8CA3401}"/>
              </a:ext>
            </a:extLst>
          </p:cNvPr>
          <p:cNvSpPr txBox="1"/>
          <p:nvPr/>
        </p:nvSpPr>
        <p:spPr>
          <a:xfrm>
            <a:off x="517082" y="1225012"/>
            <a:ext cx="105971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0" i="0" dirty="0">
                <a:solidFill>
                  <a:schemeClr val="bg1"/>
                </a:solidFill>
                <a:effectLst/>
                <a:latin typeface="fkGroteskNeue"/>
              </a:rPr>
              <a:t>The Virtual DOM (VDOM) is a programming concept used in modern web development frameworks like React and Vue.js to optimize and speed up user interface updates. It acts as a lightweight, in-memory copy of the actual DOM (Document Object Model), which is the browser's representation of the webpage structure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B9DFA-CFA4-6F6A-8619-6492BF79CFC6}"/>
              </a:ext>
            </a:extLst>
          </p:cNvPr>
          <p:cNvSpPr txBox="1"/>
          <p:nvPr/>
        </p:nvSpPr>
        <p:spPr>
          <a:xfrm>
            <a:off x="891708" y="3045956"/>
            <a:ext cx="39442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How Virtual Dom Works?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bg1"/>
                </a:solidFill>
              </a:rPr>
              <a:t>Intial</a:t>
            </a:r>
            <a:r>
              <a:rPr lang="en-US" sz="2200" dirty="0">
                <a:solidFill>
                  <a:schemeClr val="bg1"/>
                </a:solidFill>
              </a:rPr>
              <a:t> Rendering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bg1"/>
                </a:solidFill>
              </a:rPr>
              <a:t>State or Data Change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bg1"/>
                </a:solidFill>
              </a:rPr>
              <a:t>Diffing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bg1"/>
                </a:solidFill>
              </a:rPr>
              <a:t>Reconcilation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BC82F-8208-891F-D8D1-DB7407ED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57" y="6816969"/>
            <a:ext cx="8224886" cy="4112443"/>
          </a:xfrm>
          <a:prstGeom prst="rect">
            <a:avLst/>
          </a:prstGeom>
          <a:scene3d>
            <a:camera prst="perspectiveRelaxed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047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D72F5-8693-D413-0BDB-427843A1F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DE087B0A-5E78-74A2-582D-842C1712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8" y="1372778"/>
            <a:ext cx="8224886" cy="41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1B1E2CD-E5D1-4A51-ABCA-8B729A51DE10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280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fkGroteskNeue</vt:lpstr>
      <vt:lpstr>Lucida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Tejeswar Kanamarlapudi</dc:creator>
  <cp:lastModifiedBy>Tejeswar Kanamarlapudi</cp:lastModifiedBy>
  <cp:revision>9</cp:revision>
  <dcterms:created xsi:type="dcterms:W3CDTF">2025-07-07T19:44:59Z</dcterms:created>
  <dcterms:modified xsi:type="dcterms:W3CDTF">2025-07-13T16:44:30Z</dcterms:modified>
</cp:coreProperties>
</file>